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3"/>
  </p:normalViewPr>
  <p:slideViewPr>
    <p:cSldViewPr snapToGrid="0">
      <p:cViewPr varScale="1">
        <p:scale>
          <a:sx n="86" d="100"/>
          <a:sy n="86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D1E6B6-A2E1-4CA3-BF19-27CC6738A41F}" type="doc">
      <dgm:prSet loTypeId="urn:microsoft.com/office/officeart/2005/8/layout/vList2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0C14B59B-DCC1-478B-BC58-FC1F142A15B5}">
      <dgm:prSet/>
      <dgm:spPr/>
      <dgm:t>
        <a:bodyPr/>
        <a:lstStyle/>
        <a:p>
          <a:r>
            <a:rPr lang="en-US"/>
            <a:t>• </a:t>
          </a:r>
          <a:r>
            <a:rPr lang="en-US" b="1"/>
            <a:t>What is Starve Wars?</a:t>
          </a:r>
          <a:endParaRPr lang="en-US"/>
        </a:p>
      </dgm:t>
    </dgm:pt>
    <dgm:pt modelId="{85D23214-9D6A-48E4-B10F-FF01EDDB9B7D}" type="parTrans" cxnId="{333B1C8C-0FA1-4ABA-8124-1942C7AC2F20}">
      <dgm:prSet/>
      <dgm:spPr/>
      <dgm:t>
        <a:bodyPr/>
        <a:lstStyle/>
        <a:p>
          <a:endParaRPr lang="en-US"/>
        </a:p>
      </dgm:t>
    </dgm:pt>
    <dgm:pt modelId="{1617E2D2-F5DA-44FE-AEA4-9AF46025F260}" type="sibTrans" cxnId="{333B1C8C-0FA1-4ABA-8124-1942C7AC2F20}">
      <dgm:prSet/>
      <dgm:spPr/>
      <dgm:t>
        <a:bodyPr/>
        <a:lstStyle/>
        <a:p>
          <a:endParaRPr lang="en-US"/>
        </a:p>
      </dgm:t>
    </dgm:pt>
    <dgm:pt modelId="{0421BCD5-D86B-4AE2-A37F-F08B24E7A88E}">
      <dgm:prSet/>
      <dgm:spPr/>
      <dgm:t>
        <a:bodyPr/>
        <a:lstStyle/>
        <a:p>
          <a:r>
            <a:rPr lang="en-US"/>
            <a:t>• A multiplayer survival game set in a dystopian arena where players fight to outlast each other by collecting food and avoiding hazards.</a:t>
          </a:r>
        </a:p>
      </dgm:t>
    </dgm:pt>
    <dgm:pt modelId="{DEF6551A-27BF-4F17-A0F2-527E9CE64E15}" type="parTrans" cxnId="{994CA36B-5B9D-427F-88DA-69A0F46FC9E8}">
      <dgm:prSet/>
      <dgm:spPr/>
      <dgm:t>
        <a:bodyPr/>
        <a:lstStyle/>
        <a:p>
          <a:endParaRPr lang="en-US"/>
        </a:p>
      </dgm:t>
    </dgm:pt>
    <dgm:pt modelId="{475AC37F-D5AD-46F1-8E30-95B4CF420F58}" type="sibTrans" cxnId="{994CA36B-5B9D-427F-88DA-69A0F46FC9E8}">
      <dgm:prSet/>
      <dgm:spPr/>
      <dgm:t>
        <a:bodyPr/>
        <a:lstStyle/>
        <a:p>
          <a:endParaRPr lang="en-US"/>
        </a:p>
      </dgm:t>
    </dgm:pt>
    <dgm:pt modelId="{79E723BA-3301-4389-996A-4318056D7CE3}">
      <dgm:prSet/>
      <dgm:spPr/>
      <dgm:t>
        <a:bodyPr/>
        <a:lstStyle/>
        <a:p>
          <a:r>
            <a:rPr lang="en-US"/>
            <a:t>• Key mechanics: health depletion, food collection, power-ups, and environmental hazards.</a:t>
          </a:r>
        </a:p>
      </dgm:t>
    </dgm:pt>
    <dgm:pt modelId="{6E4AE67A-A903-4D2A-9798-4763535307B0}" type="parTrans" cxnId="{DE23B1C7-1899-458E-AD5F-742D9AF1D09B}">
      <dgm:prSet/>
      <dgm:spPr/>
      <dgm:t>
        <a:bodyPr/>
        <a:lstStyle/>
        <a:p>
          <a:endParaRPr lang="en-US"/>
        </a:p>
      </dgm:t>
    </dgm:pt>
    <dgm:pt modelId="{1F299916-C158-4B2A-AE17-26D2D08FC199}" type="sibTrans" cxnId="{DE23B1C7-1899-458E-AD5F-742D9AF1D09B}">
      <dgm:prSet/>
      <dgm:spPr/>
      <dgm:t>
        <a:bodyPr/>
        <a:lstStyle/>
        <a:p>
          <a:endParaRPr lang="en-US"/>
        </a:p>
      </dgm:t>
    </dgm:pt>
    <dgm:pt modelId="{F64D6C78-9B32-4E82-BF5D-C58DA8B1D019}">
      <dgm:prSet/>
      <dgm:spPr/>
      <dgm:t>
        <a:bodyPr/>
        <a:lstStyle/>
        <a:p>
          <a:r>
            <a:rPr lang="en-US"/>
            <a:t>• </a:t>
          </a:r>
          <a:r>
            <a:rPr lang="en-US" b="1"/>
            <a:t>Setting</a:t>
          </a:r>
          <a:r>
            <a:rPr lang="en-US"/>
            <a:t>: A football stadium in a vast desert, with a haunting dystopian atmosphere.</a:t>
          </a:r>
        </a:p>
      </dgm:t>
    </dgm:pt>
    <dgm:pt modelId="{6242A2C4-A217-478D-9521-2DA27FAA6DDA}" type="parTrans" cxnId="{FD55DB6F-B05C-4D17-9F71-15A41B390BDE}">
      <dgm:prSet/>
      <dgm:spPr/>
      <dgm:t>
        <a:bodyPr/>
        <a:lstStyle/>
        <a:p>
          <a:endParaRPr lang="en-US"/>
        </a:p>
      </dgm:t>
    </dgm:pt>
    <dgm:pt modelId="{50CD30E2-D5BC-4033-8F87-A82D00ADEC6E}" type="sibTrans" cxnId="{FD55DB6F-B05C-4D17-9F71-15A41B390BDE}">
      <dgm:prSet/>
      <dgm:spPr/>
      <dgm:t>
        <a:bodyPr/>
        <a:lstStyle/>
        <a:p>
          <a:endParaRPr lang="en-US"/>
        </a:p>
      </dgm:t>
    </dgm:pt>
    <dgm:pt modelId="{F5605CCD-F31E-A045-8372-8EB2C2835FAF}" type="pres">
      <dgm:prSet presAssocID="{9BD1E6B6-A2E1-4CA3-BF19-27CC6738A41F}" presName="linear" presStyleCnt="0">
        <dgm:presLayoutVars>
          <dgm:animLvl val="lvl"/>
          <dgm:resizeHandles val="exact"/>
        </dgm:presLayoutVars>
      </dgm:prSet>
      <dgm:spPr/>
    </dgm:pt>
    <dgm:pt modelId="{027AC035-6363-0F4E-A275-5B0019C0D013}" type="pres">
      <dgm:prSet presAssocID="{0C14B59B-DCC1-478B-BC58-FC1F142A15B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01BA0BC-784C-044B-84C2-8302E9EE2D81}" type="pres">
      <dgm:prSet presAssocID="{1617E2D2-F5DA-44FE-AEA4-9AF46025F260}" presName="spacer" presStyleCnt="0"/>
      <dgm:spPr/>
    </dgm:pt>
    <dgm:pt modelId="{9E04A1CA-D826-874D-9923-4CBF7C0F7D38}" type="pres">
      <dgm:prSet presAssocID="{0421BCD5-D86B-4AE2-A37F-F08B24E7A88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4703D5D-352B-0249-8060-45C8754AC724}" type="pres">
      <dgm:prSet presAssocID="{475AC37F-D5AD-46F1-8E30-95B4CF420F58}" presName="spacer" presStyleCnt="0"/>
      <dgm:spPr/>
    </dgm:pt>
    <dgm:pt modelId="{193D4A8C-7237-7C4C-A63C-F3D5E7EE3DB2}" type="pres">
      <dgm:prSet presAssocID="{79E723BA-3301-4389-996A-4318056D7CE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360418B-5382-1944-93C8-D1C8D650C807}" type="pres">
      <dgm:prSet presAssocID="{1F299916-C158-4B2A-AE17-26D2D08FC199}" presName="spacer" presStyleCnt="0"/>
      <dgm:spPr/>
    </dgm:pt>
    <dgm:pt modelId="{E7DFA694-9771-EB4B-AC82-4ABBB36CE734}" type="pres">
      <dgm:prSet presAssocID="{F64D6C78-9B32-4E82-BF5D-C58DA8B1D01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DDB7412-D743-1A44-8A49-2C3CCE9E295F}" type="presOf" srcId="{79E723BA-3301-4389-996A-4318056D7CE3}" destId="{193D4A8C-7237-7C4C-A63C-F3D5E7EE3DB2}" srcOrd="0" destOrd="0" presId="urn:microsoft.com/office/officeart/2005/8/layout/vList2"/>
    <dgm:cxn modelId="{994CA36B-5B9D-427F-88DA-69A0F46FC9E8}" srcId="{9BD1E6B6-A2E1-4CA3-BF19-27CC6738A41F}" destId="{0421BCD5-D86B-4AE2-A37F-F08B24E7A88E}" srcOrd="1" destOrd="0" parTransId="{DEF6551A-27BF-4F17-A0F2-527E9CE64E15}" sibTransId="{475AC37F-D5AD-46F1-8E30-95B4CF420F58}"/>
    <dgm:cxn modelId="{FD55DB6F-B05C-4D17-9F71-15A41B390BDE}" srcId="{9BD1E6B6-A2E1-4CA3-BF19-27CC6738A41F}" destId="{F64D6C78-9B32-4E82-BF5D-C58DA8B1D019}" srcOrd="3" destOrd="0" parTransId="{6242A2C4-A217-478D-9521-2DA27FAA6DDA}" sibTransId="{50CD30E2-D5BC-4033-8F87-A82D00ADEC6E}"/>
    <dgm:cxn modelId="{333B1C8C-0FA1-4ABA-8124-1942C7AC2F20}" srcId="{9BD1E6B6-A2E1-4CA3-BF19-27CC6738A41F}" destId="{0C14B59B-DCC1-478B-BC58-FC1F142A15B5}" srcOrd="0" destOrd="0" parTransId="{85D23214-9D6A-48E4-B10F-FF01EDDB9B7D}" sibTransId="{1617E2D2-F5DA-44FE-AEA4-9AF46025F260}"/>
    <dgm:cxn modelId="{D6D568C5-27BB-7342-A423-9964A8F6EE86}" type="presOf" srcId="{9BD1E6B6-A2E1-4CA3-BF19-27CC6738A41F}" destId="{F5605CCD-F31E-A045-8372-8EB2C2835FAF}" srcOrd="0" destOrd="0" presId="urn:microsoft.com/office/officeart/2005/8/layout/vList2"/>
    <dgm:cxn modelId="{DE23B1C7-1899-458E-AD5F-742D9AF1D09B}" srcId="{9BD1E6B6-A2E1-4CA3-BF19-27CC6738A41F}" destId="{79E723BA-3301-4389-996A-4318056D7CE3}" srcOrd="2" destOrd="0" parTransId="{6E4AE67A-A903-4D2A-9798-4763535307B0}" sibTransId="{1F299916-C158-4B2A-AE17-26D2D08FC199}"/>
    <dgm:cxn modelId="{9CEFCDD8-B409-8D43-ACAD-13499097DF2B}" type="presOf" srcId="{0C14B59B-DCC1-478B-BC58-FC1F142A15B5}" destId="{027AC035-6363-0F4E-A275-5B0019C0D013}" srcOrd="0" destOrd="0" presId="urn:microsoft.com/office/officeart/2005/8/layout/vList2"/>
    <dgm:cxn modelId="{6C6D8BDB-DAAD-AE44-8AAD-DAD7F598A740}" type="presOf" srcId="{0421BCD5-D86B-4AE2-A37F-F08B24E7A88E}" destId="{9E04A1CA-D826-874D-9923-4CBF7C0F7D38}" srcOrd="0" destOrd="0" presId="urn:microsoft.com/office/officeart/2005/8/layout/vList2"/>
    <dgm:cxn modelId="{CD5EC5ED-E532-594D-A64C-1CF996D279B6}" type="presOf" srcId="{F64D6C78-9B32-4E82-BF5D-C58DA8B1D019}" destId="{E7DFA694-9771-EB4B-AC82-4ABBB36CE734}" srcOrd="0" destOrd="0" presId="urn:microsoft.com/office/officeart/2005/8/layout/vList2"/>
    <dgm:cxn modelId="{C6B53A0E-063C-4447-B914-6E20083BBBE8}" type="presParOf" srcId="{F5605CCD-F31E-A045-8372-8EB2C2835FAF}" destId="{027AC035-6363-0F4E-A275-5B0019C0D013}" srcOrd="0" destOrd="0" presId="urn:microsoft.com/office/officeart/2005/8/layout/vList2"/>
    <dgm:cxn modelId="{33CEF666-2CC2-C44D-8067-FCFD544F8050}" type="presParOf" srcId="{F5605CCD-F31E-A045-8372-8EB2C2835FAF}" destId="{A01BA0BC-784C-044B-84C2-8302E9EE2D81}" srcOrd="1" destOrd="0" presId="urn:microsoft.com/office/officeart/2005/8/layout/vList2"/>
    <dgm:cxn modelId="{16FBAC51-7BCF-A34D-B314-691CD9CAF67C}" type="presParOf" srcId="{F5605CCD-F31E-A045-8372-8EB2C2835FAF}" destId="{9E04A1CA-D826-874D-9923-4CBF7C0F7D38}" srcOrd="2" destOrd="0" presId="urn:microsoft.com/office/officeart/2005/8/layout/vList2"/>
    <dgm:cxn modelId="{9FB67C29-9D74-F541-AEC1-AB0F5CFFB5CE}" type="presParOf" srcId="{F5605CCD-F31E-A045-8372-8EB2C2835FAF}" destId="{14703D5D-352B-0249-8060-45C8754AC724}" srcOrd="3" destOrd="0" presId="urn:microsoft.com/office/officeart/2005/8/layout/vList2"/>
    <dgm:cxn modelId="{FC043CCF-5556-BE46-8EF0-1A235E33CB84}" type="presParOf" srcId="{F5605CCD-F31E-A045-8372-8EB2C2835FAF}" destId="{193D4A8C-7237-7C4C-A63C-F3D5E7EE3DB2}" srcOrd="4" destOrd="0" presId="urn:microsoft.com/office/officeart/2005/8/layout/vList2"/>
    <dgm:cxn modelId="{C178305D-C344-C24E-9694-DBC3DCA59BAB}" type="presParOf" srcId="{F5605CCD-F31E-A045-8372-8EB2C2835FAF}" destId="{7360418B-5382-1944-93C8-D1C8D650C807}" srcOrd="5" destOrd="0" presId="urn:microsoft.com/office/officeart/2005/8/layout/vList2"/>
    <dgm:cxn modelId="{ADF88A49-B92F-DF40-B219-0381B20D3225}" type="presParOf" srcId="{F5605CCD-F31E-A045-8372-8EB2C2835FAF}" destId="{E7DFA694-9771-EB4B-AC82-4ABBB36CE73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F37495-0C71-4C7A-85B5-3C57267B7FA2}" type="doc">
      <dgm:prSet loTypeId="urn:microsoft.com/office/officeart/2018/2/layout/IconVerticalSolidList" loCatId="icon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9CC277EE-C641-44BE-90D0-02B0F5AFEBA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• </a:t>
          </a:r>
          <a:r>
            <a:rPr lang="en-US" b="1" dirty="0">
              <a:solidFill>
                <a:schemeClr val="bg1"/>
              </a:solidFill>
            </a:rPr>
            <a:t>Inspiration</a:t>
          </a:r>
          <a:r>
            <a:rPr lang="en-US" dirty="0">
              <a:solidFill>
                <a:schemeClr val="bg1"/>
              </a:solidFill>
            </a:rPr>
            <a:t>: Combining our love for retro survival games with modern multiplayer mechanics.</a:t>
          </a:r>
        </a:p>
      </dgm:t>
    </dgm:pt>
    <dgm:pt modelId="{ABFAC7A6-3035-49AC-85F2-8427280C95A7}" type="parTrans" cxnId="{0D652B7C-A4F2-4C6E-A289-7C3C20572631}">
      <dgm:prSet/>
      <dgm:spPr/>
      <dgm:t>
        <a:bodyPr/>
        <a:lstStyle/>
        <a:p>
          <a:endParaRPr lang="en-US"/>
        </a:p>
      </dgm:t>
    </dgm:pt>
    <dgm:pt modelId="{99A88CB6-B016-4C92-9B06-01FD0B9FDAB3}" type="sibTrans" cxnId="{0D652B7C-A4F2-4C6E-A289-7C3C20572631}">
      <dgm:prSet/>
      <dgm:spPr/>
      <dgm:t>
        <a:bodyPr/>
        <a:lstStyle/>
        <a:p>
          <a:endParaRPr lang="en-US"/>
        </a:p>
      </dgm:t>
    </dgm:pt>
    <dgm:pt modelId="{5F62ED26-B68E-49ED-AA4B-8D438E2739D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• </a:t>
          </a:r>
          <a:r>
            <a:rPr lang="en-US" b="1" dirty="0">
              <a:solidFill>
                <a:schemeClr val="bg1"/>
              </a:solidFill>
            </a:rPr>
            <a:t>Unique Selling Points</a:t>
          </a:r>
          <a:r>
            <a:rPr lang="en-US" dirty="0">
              <a:solidFill>
                <a:schemeClr val="bg1"/>
              </a:solidFill>
            </a:rPr>
            <a:t>:</a:t>
          </a:r>
        </a:p>
      </dgm:t>
    </dgm:pt>
    <dgm:pt modelId="{676A5A03-3789-4670-9E7A-52AFE7F9BD74}" type="parTrans" cxnId="{1CB346F1-8EAC-40A7-99EB-20AFE0A8744B}">
      <dgm:prSet/>
      <dgm:spPr/>
      <dgm:t>
        <a:bodyPr/>
        <a:lstStyle/>
        <a:p>
          <a:endParaRPr lang="en-US"/>
        </a:p>
      </dgm:t>
    </dgm:pt>
    <dgm:pt modelId="{7767562C-36B6-471C-8CF5-7942A25FCF66}" type="sibTrans" cxnId="{1CB346F1-8EAC-40A7-99EB-20AFE0A8744B}">
      <dgm:prSet/>
      <dgm:spPr/>
      <dgm:t>
        <a:bodyPr/>
        <a:lstStyle/>
        <a:p>
          <a:endParaRPr lang="en-US"/>
        </a:p>
      </dgm:t>
    </dgm:pt>
    <dgm:pt modelId="{61C37855-8E4A-42C2-9CF7-DF70047767C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• Fast-paced gameplay with humor and strategy</a:t>
          </a:r>
          <a:r>
            <a:rPr lang="en-US" dirty="0"/>
            <a:t>.</a:t>
          </a:r>
        </a:p>
      </dgm:t>
    </dgm:pt>
    <dgm:pt modelId="{27F54305-A175-44B9-B45B-77909B323D0A}" type="parTrans" cxnId="{BE1681C6-531B-4F05-A59A-5196D14BBE79}">
      <dgm:prSet/>
      <dgm:spPr/>
      <dgm:t>
        <a:bodyPr/>
        <a:lstStyle/>
        <a:p>
          <a:endParaRPr lang="en-US"/>
        </a:p>
      </dgm:t>
    </dgm:pt>
    <dgm:pt modelId="{1EA79E7D-39D2-498E-A8CB-B3D7DA5938F2}" type="sibTrans" cxnId="{BE1681C6-531B-4F05-A59A-5196D14BBE79}">
      <dgm:prSet/>
      <dgm:spPr/>
      <dgm:t>
        <a:bodyPr/>
        <a:lstStyle/>
        <a:p>
          <a:endParaRPr lang="en-US"/>
        </a:p>
      </dgm:t>
    </dgm:pt>
    <dgm:pt modelId="{DD02C389-AF73-4AAA-8D51-18E8730C35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• Focus on quick, competitive rounds that engage both casual and competitive players.</a:t>
          </a:r>
        </a:p>
      </dgm:t>
    </dgm:pt>
    <dgm:pt modelId="{DD76C633-62BC-4586-89A1-EF9D484C119D}" type="parTrans" cxnId="{32243004-B14D-431E-838C-93D4A1390842}">
      <dgm:prSet/>
      <dgm:spPr/>
      <dgm:t>
        <a:bodyPr/>
        <a:lstStyle/>
        <a:p>
          <a:endParaRPr lang="en-US"/>
        </a:p>
      </dgm:t>
    </dgm:pt>
    <dgm:pt modelId="{C3E9976D-81F3-407C-BF16-1640ED8C6748}" type="sibTrans" cxnId="{32243004-B14D-431E-838C-93D4A1390842}">
      <dgm:prSet/>
      <dgm:spPr/>
      <dgm:t>
        <a:bodyPr/>
        <a:lstStyle/>
        <a:p>
          <a:endParaRPr lang="en-US"/>
        </a:p>
      </dgm:t>
    </dgm:pt>
    <dgm:pt modelId="{3A0555FC-33BB-40B0-9C6C-129D63E174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bg1"/>
              </a:solidFill>
            </a:rPr>
            <a:t>• </a:t>
          </a:r>
          <a:r>
            <a:rPr lang="en-US" b="1" dirty="0">
              <a:solidFill>
                <a:schemeClr val="bg1"/>
              </a:solidFill>
            </a:rPr>
            <a:t>Appealing to Our Target Audience</a:t>
          </a:r>
          <a:r>
            <a:rPr lang="en-US" dirty="0">
              <a:solidFill>
                <a:schemeClr val="bg1"/>
              </a:solidFill>
            </a:rPr>
            <a:t>: Designed for mobile gamers between ages 12-35 who enjoy strategy and multiplayer action.</a:t>
          </a:r>
        </a:p>
      </dgm:t>
    </dgm:pt>
    <dgm:pt modelId="{22910CCC-8F4D-4962-ABCB-5B4A5D64F51F}" type="parTrans" cxnId="{F68FD278-B0D9-47CC-8108-8927361374FA}">
      <dgm:prSet/>
      <dgm:spPr/>
      <dgm:t>
        <a:bodyPr/>
        <a:lstStyle/>
        <a:p>
          <a:endParaRPr lang="en-US"/>
        </a:p>
      </dgm:t>
    </dgm:pt>
    <dgm:pt modelId="{2F17A99D-C653-40AB-8296-F4B3CD5A3FF1}" type="sibTrans" cxnId="{F68FD278-B0D9-47CC-8108-8927361374FA}">
      <dgm:prSet/>
      <dgm:spPr/>
      <dgm:t>
        <a:bodyPr/>
        <a:lstStyle/>
        <a:p>
          <a:endParaRPr lang="en-US"/>
        </a:p>
      </dgm:t>
    </dgm:pt>
    <dgm:pt modelId="{8E21A33D-36DE-4167-B34D-745B43AE8CAC}" type="pres">
      <dgm:prSet presAssocID="{73F37495-0C71-4C7A-85B5-3C57267B7FA2}" presName="root" presStyleCnt="0">
        <dgm:presLayoutVars>
          <dgm:dir/>
          <dgm:resizeHandles val="exact"/>
        </dgm:presLayoutVars>
      </dgm:prSet>
      <dgm:spPr/>
    </dgm:pt>
    <dgm:pt modelId="{3A89487B-D307-490F-9239-9F9F5DF123FF}" type="pres">
      <dgm:prSet presAssocID="{9CC277EE-C641-44BE-90D0-02B0F5AFEBA0}" presName="compNode" presStyleCnt="0"/>
      <dgm:spPr/>
    </dgm:pt>
    <dgm:pt modelId="{09F0C7A3-E0CE-46EE-B63F-D17ECAFE149B}" type="pres">
      <dgm:prSet presAssocID="{9CC277EE-C641-44BE-90D0-02B0F5AFEBA0}" presName="bgRect" presStyleLbl="bgShp" presStyleIdx="0" presStyleCnt="5"/>
      <dgm:spPr/>
    </dgm:pt>
    <dgm:pt modelId="{B73F4455-DFDC-41D8-B7E6-CE8721996C8F}" type="pres">
      <dgm:prSet presAssocID="{9CC277EE-C641-44BE-90D0-02B0F5AFEBA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1FC8C1A3-1F07-4F9A-BAEB-CA3D1A763294}" type="pres">
      <dgm:prSet presAssocID="{9CC277EE-C641-44BE-90D0-02B0F5AFEBA0}" presName="spaceRect" presStyleCnt="0"/>
      <dgm:spPr/>
    </dgm:pt>
    <dgm:pt modelId="{8A8CDEC1-A938-488A-BA4B-3D943704399A}" type="pres">
      <dgm:prSet presAssocID="{9CC277EE-C641-44BE-90D0-02B0F5AFEBA0}" presName="parTx" presStyleLbl="revTx" presStyleIdx="0" presStyleCnt="5">
        <dgm:presLayoutVars>
          <dgm:chMax val="0"/>
          <dgm:chPref val="0"/>
        </dgm:presLayoutVars>
      </dgm:prSet>
      <dgm:spPr/>
    </dgm:pt>
    <dgm:pt modelId="{5EDB49B9-BF5D-4384-BFA8-C4C1B168854E}" type="pres">
      <dgm:prSet presAssocID="{99A88CB6-B016-4C92-9B06-01FD0B9FDAB3}" presName="sibTrans" presStyleCnt="0"/>
      <dgm:spPr/>
    </dgm:pt>
    <dgm:pt modelId="{ED9AA8B3-5621-47AF-9325-BE9140796F3F}" type="pres">
      <dgm:prSet presAssocID="{5F62ED26-B68E-49ED-AA4B-8D438E2739D7}" presName="compNode" presStyleCnt="0"/>
      <dgm:spPr/>
    </dgm:pt>
    <dgm:pt modelId="{4723B969-18DC-485B-B16C-499E1EF63A45}" type="pres">
      <dgm:prSet presAssocID="{5F62ED26-B68E-49ED-AA4B-8D438E2739D7}" presName="bgRect" presStyleLbl="bgShp" presStyleIdx="1" presStyleCnt="5"/>
      <dgm:spPr/>
    </dgm:pt>
    <dgm:pt modelId="{D7804816-68E5-4326-9791-5D227FA6AD72}" type="pres">
      <dgm:prSet presAssocID="{5F62ED26-B68E-49ED-AA4B-8D438E2739D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ers"/>
        </a:ext>
      </dgm:extLst>
    </dgm:pt>
    <dgm:pt modelId="{F9287293-05E5-46F1-A765-6C8B28BE92FE}" type="pres">
      <dgm:prSet presAssocID="{5F62ED26-B68E-49ED-AA4B-8D438E2739D7}" presName="spaceRect" presStyleCnt="0"/>
      <dgm:spPr/>
    </dgm:pt>
    <dgm:pt modelId="{300E3717-72EB-4F0C-A6F8-44C4BF2C54A8}" type="pres">
      <dgm:prSet presAssocID="{5F62ED26-B68E-49ED-AA4B-8D438E2739D7}" presName="parTx" presStyleLbl="revTx" presStyleIdx="1" presStyleCnt="5">
        <dgm:presLayoutVars>
          <dgm:chMax val="0"/>
          <dgm:chPref val="0"/>
        </dgm:presLayoutVars>
      </dgm:prSet>
      <dgm:spPr/>
    </dgm:pt>
    <dgm:pt modelId="{A416B147-D19A-43FE-9F4E-98F83B5F58EC}" type="pres">
      <dgm:prSet presAssocID="{7767562C-36B6-471C-8CF5-7942A25FCF66}" presName="sibTrans" presStyleCnt="0"/>
      <dgm:spPr/>
    </dgm:pt>
    <dgm:pt modelId="{94461185-4EA8-4037-A69C-A9DFCC393166}" type="pres">
      <dgm:prSet presAssocID="{61C37855-8E4A-42C2-9CF7-DF70047767CE}" presName="compNode" presStyleCnt="0"/>
      <dgm:spPr/>
    </dgm:pt>
    <dgm:pt modelId="{FD9D391C-36F2-4037-8559-3CA75E828056}" type="pres">
      <dgm:prSet presAssocID="{61C37855-8E4A-42C2-9CF7-DF70047767CE}" presName="bgRect" presStyleLbl="bgShp" presStyleIdx="2" presStyleCnt="5"/>
      <dgm:spPr/>
    </dgm:pt>
    <dgm:pt modelId="{85133F97-D0E8-48AF-A0C7-F965770EDE1F}" type="pres">
      <dgm:prSet presAssocID="{61C37855-8E4A-42C2-9CF7-DF70047767CE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DDCB299F-A372-417A-AEA7-F9AB1DB2D338}" type="pres">
      <dgm:prSet presAssocID="{61C37855-8E4A-42C2-9CF7-DF70047767CE}" presName="spaceRect" presStyleCnt="0"/>
      <dgm:spPr/>
    </dgm:pt>
    <dgm:pt modelId="{CB2CFA35-DEBF-4BE7-957E-7803CFB72D28}" type="pres">
      <dgm:prSet presAssocID="{61C37855-8E4A-42C2-9CF7-DF70047767CE}" presName="parTx" presStyleLbl="revTx" presStyleIdx="2" presStyleCnt="5">
        <dgm:presLayoutVars>
          <dgm:chMax val="0"/>
          <dgm:chPref val="0"/>
        </dgm:presLayoutVars>
      </dgm:prSet>
      <dgm:spPr/>
    </dgm:pt>
    <dgm:pt modelId="{4161D201-162B-438F-ACB4-35FFF9C0888F}" type="pres">
      <dgm:prSet presAssocID="{1EA79E7D-39D2-498E-A8CB-B3D7DA5938F2}" presName="sibTrans" presStyleCnt="0"/>
      <dgm:spPr/>
    </dgm:pt>
    <dgm:pt modelId="{04BE6F61-35CD-48D7-957B-10953FB74F07}" type="pres">
      <dgm:prSet presAssocID="{DD02C389-AF73-4AAA-8D51-18E8730C35BB}" presName="compNode" presStyleCnt="0"/>
      <dgm:spPr/>
    </dgm:pt>
    <dgm:pt modelId="{380F6D3D-0080-432B-BEE7-D839C7F31C96}" type="pres">
      <dgm:prSet presAssocID="{DD02C389-AF73-4AAA-8D51-18E8730C35BB}" presName="bgRect" presStyleLbl="bgShp" presStyleIdx="3" presStyleCnt="5"/>
      <dgm:spPr/>
    </dgm:pt>
    <dgm:pt modelId="{8EB17AA9-E86A-4CFD-9ADD-902923D7172A}" type="pres">
      <dgm:prSet presAssocID="{DD02C389-AF73-4AAA-8D51-18E8730C35B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06DCEA4-0FB1-4F49-852F-BB6ADB762383}" type="pres">
      <dgm:prSet presAssocID="{DD02C389-AF73-4AAA-8D51-18E8730C35BB}" presName="spaceRect" presStyleCnt="0"/>
      <dgm:spPr/>
    </dgm:pt>
    <dgm:pt modelId="{A430AE1B-B5AB-458A-8056-5A488C6EDA1C}" type="pres">
      <dgm:prSet presAssocID="{DD02C389-AF73-4AAA-8D51-18E8730C35BB}" presName="parTx" presStyleLbl="revTx" presStyleIdx="3" presStyleCnt="5">
        <dgm:presLayoutVars>
          <dgm:chMax val="0"/>
          <dgm:chPref val="0"/>
        </dgm:presLayoutVars>
      </dgm:prSet>
      <dgm:spPr/>
    </dgm:pt>
    <dgm:pt modelId="{FAC7F1DE-7BD1-471D-A7BA-13C49D327CA9}" type="pres">
      <dgm:prSet presAssocID="{C3E9976D-81F3-407C-BF16-1640ED8C6748}" presName="sibTrans" presStyleCnt="0"/>
      <dgm:spPr/>
    </dgm:pt>
    <dgm:pt modelId="{0D253948-70F6-40EB-88CF-6418FD187BF2}" type="pres">
      <dgm:prSet presAssocID="{3A0555FC-33BB-40B0-9C6C-129D63E17430}" presName="compNode" presStyleCnt="0"/>
      <dgm:spPr/>
    </dgm:pt>
    <dgm:pt modelId="{AD348429-EC9E-48DB-9204-B4E4CD682C7E}" type="pres">
      <dgm:prSet presAssocID="{3A0555FC-33BB-40B0-9C6C-129D63E17430}" presName="bgRect" presStyleLbl="bgShp" presStyleIdx="4" presStyleCnt="5"/>
      <dgm:spPr/>
    </dgm:pt>
    <dgm:pt modelId="{A11B8107-E049-4A31-AA1D-C4B4E1DB9EC7}" type="pres">
      <dgm:prSet presAssocID="{3A0555FC-33BB-40B0-9C6C-129D63E1743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pper board"/>
        </a:ext>
      </dgm:extLst>
    </dgm:pt>
    <dgm:pt modelId="{8390BF52-8366-4ECD-B70C-2820910F4323}" type="pres">
      <dgm:prSet presAssocID="{3A0555FC-33BB-40B0-9C6C-129D63E17430}" presName="spaceRect" presStyleCnt="0"/>
      <dgm:spPr/>
    </dgm:pt>
    <dgm:pt modelId="{EA4830D3-7DCC-4A29-9845-AE9AE6C793E0}" type="pres">
      <dgm:prSet presAssocID="{3A0555FC-33BB-40B0-9C6C-129D63E17430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32243004-B14D-431E-838C-93D4A1390842}" srcId="{73F37495-0C71-4C7A-85B5-3C57267B7FA2}" destId="{DD02C389-AF73-4AAA-8D51-18E8730C35BB}" srcOrd="3" destOrd="0" parTransId="{DD76C633-62BC-4586-89A1-EF9D484C119D}" sibTransId="{C3E9976D-81F3-407C-BF16-1640ED8C6748}"/>
    <dgm:cxn modelId="{6A5C940E-E4B2-4EA9-81B7-D4DB6207275D}" type="presOf" srcId="{73F37495-0C71-4C7A-85B5-3C57267B7FA2}" destId="{8E21A33D-36DE-4167-B34D-745B43AE8CAC}" srcOrd="0" destOrd="0" presId="urn:microsoft.com/office/officeart/2018/2/layout/IconVerticalSolidList"/>
    <dgm:cxn modelId="{9E18C957-DCC0-4773-8628-DEF466996DFB}" type="presOf" srcId="{61C37855-8E4A-42C2-9CF7-DF70047767CE}" destId="{CB2CFA35-DEBF-4BE7-957E-7803CFB72D28}" srcOrd="0" destOrd="0" presId="urn:microsoft.com/office/officeart/2018/2/layout/IconVerticalSolidList"/>
    <dgm:cxn modelId="{F68FD278-B0D9-47CC-8108-8927361374FA}" srcId="{73F37495-0C71-4C7A-85B5-3C57267B7FA2}" destId="{3A0555FC-33BB-40B0-9C6C-129D63E17430}" srcOrd="4" destOrd="0" parTransId="{22910CCC-8F4D-4962-ABCB-5B4A5D64F51F}" sibTransId="{2F17A99D-C653-40AB-8296-F4B3CD5A3FF1}"/>
    <dgm:cxn modelId="{0D652B7C-A4F2-4C6E-A289-7C3C20572631}" srcId="{73F37495-0C71-4C7A-85B5-3C57267B7FA2}" destId="{9CC277EE-C641-44BE-90D0-02B0F5AFEBA0}" srcOrd="0" destOrd="0" parTransId="{ABFAC7A6-3035-49AC-85F2-8427280C95A7}" sibTransId="{99A88CB6-B016-4C92-9B06-01FD0B9FDAB3}"/>
    <dgm:cxn modelId="{63113196-093B-4607-8CA3-B0A1F37BFDC1}" type="presOf" srcId="{9CC277EE-C641-44BE-90D0-02B0F5AFEBA0}" destId="{8A8CDEC1-A938-488A-BA4B-3D943704399A}" srcOrd="0" destOrd="0" presId="urn:microsoft.com/office/officeart/2018/2/layout/IconVerticalSolidList"/>
    <dgm:cxn modelId="{9C6C919A-4AD0-4141-A5F8-19BC8FD29D0E}" type="presOf" srcId="{5F62ED26-B68E-49ED-AA4B-8D438E2739D7}" destId="{300E3717-72EB-4F0C-A6F8-44C4BF2C54A8}" srcOrd="0" destOrd="0" presId="urn:microsoft.com/office/officeart/2018/2/layout/IconVerticalSolidList"/>
    <dgm:cxn modelId="{940BB2C3-5EE6-4EBE-99FD-C911A88F0A55}" type="presOf" srcId="{3A0555FC-33BB-40B0-9C6C-129D63E17430}" destId="{EA4830D3-7DCC-4A29-9845-AE9AE6C793E0}" srcOrd="0" destOrd="0" presId="urn:microsoft.com/office/officeart/2018/2/layout/IconVerticalSolidList"/>
    <dgm:cxn modelId="{BE1681C6-531B-4F05-A59A-5196D14BBE79}" srcId="{73F37495-0C71-4C7A-85B5-3C57267B7FA2}" destId="{61C37855-8E4A-42C2-9CF7-DF70047767CE}" srcOrd="2" destOrd="0" parTransId="{27F54305-A175-44B9-B45B-77909B323D0A}" sibTransId="{1EA79E7D-39D2-498E-A8CB-B3D7DA5938F2}"/>
    <dgm:cxn modelId="{1CB346F1-8EAC-40A7-99EB-20AFE0A8744B}" srcId="{73F37495-0C71-4C7A-85B5-3C57267B7FA2}" destId="{5F62ED26-B68E-49ED-AA4B-8D438E2739D7}" srcOrd="1" destOrd="0" parTransId="{676A5A03-3789-4670-9E7A-52AFE7F9BD74}" sibTransId="{7767562C-36B6-471C-8CF5-7942A25FCF66}"/>
    <dgm:cxn modelId="{F4ABC4FD-B0E0-44C3-973B-0000CE496B45}" type="presOf" srcId="{DD02C389-AF73-4AAA-8D51-18E8730C35BB}" destId="{A430AE1B-B5AB-458A-8056-5A488C6EDA1C}" srcOrd="0" destOrd="0" presId="urn:microsoft.com/office/officeart/2018/2/layout/IconVerticalSolidList"/>
    <dgm:cxn modelId="{12208F66-B4B4-4373-93EF-9CC90D3A892F}" type="presParOf" srcId="{8E21A33D-36DE-4167-B34D-745B43AE8CAC}" destId="{3A89487B-D307-490F-9239-9F9F5DF123FF}" srcOrd="0" destOrd="0" presId="urn:microsoft.com/office/officeart/2018/2/layout/IconVerticalSolidList"/>
    <dgm:cxn modelId="{1C324506-16A5-4EC1-9C8A-551E7E5F132C}" type="presParOf" srcId="{3A89487B-D307-490F-9239-9F9F5DF123FF}" destId="{09F0C7A3-E0CE-46EE-B63F-D17ECAFE149B}" srcOrd="0" destOrd="0" presId="urn:microsoft.com/office/officeart/2018/2/layout/IconVerticalSolidList"/>
    <dgm:cxn modelId="{A5627337-5FBC-488A-A8EE-0DCFBB8DC2C0}" type="presParOf" srcId="{3A89487B-D307-490F-9239-9F9F5DF123FF}" destId="{B73F4455-DFDC-41D8-B7E6-CE8721996C8F}" srcOrd="1" destOrd="0" presId="urn:microsoft.com/office/officeart/2018/2/layout/IconVerticalSolidList"/>
    <dgm:cxn modelId="{B3896FB3-4D9B-4582-BC0C-FC30309CDA65}" type="presParOf" srcId="{3A89487B-D307-490F-9239-9F9F5DF123FF}" destId="{1FC8C1A3-1F07-4F9A-BAEB-CA3D1A763294}" srcOrd="2" destOrd="0" presId="urn:microsoft.com/office/officeart/2018/2/layout/IconVerticalSolidList"/>
    <dgm:cxn modelId="{F604CC69-9D86-413F-B2F6-945CE9A95647}" type="presParOf" srcId="{3A89487B-D307-490F-9239-9F9F5DF123FF}" destId="{8A8CDEC1-A938-488A-BA4B-3D943704399A}" srcOrd="3" destOrd="0" presId="urn:microsoft.com/office/officeart/2018/2/layout/IconVerticalSolidList"/>
    <dgm:cxn modelId="{F8133861-2949-4548-93ED-D649A4CDB10A}" type="presParOf" srcId="{8E21A33D-36DE-4167-B34D-745B43AE8CAC}" destId="{5EDB49B9-BF5D-4384-BFA8-C4C1B168854E}" srcOrd="1" destOrd="0" presId="urn:microsoft.com/office/officeart/2018/2/layout/IconVerticalSolidList"/>
    <dgm:cxn modelId="{939737CC-4050-4297-920E-013E2822243B}" type="presParOf" srcId="{8E21A33D-36DE-4167-B34D-745B43AE8CAC}" destId="{ED9AA8B3-5621-47AF-9325-BE9140796F3F}" srcOrd="2" destOrd="0" presId="urn:microsoft.com/office/officeart/2018/2/layout/IconVerticalSolidList"/>
    <dgm:cxn modelId="{B214CAE0-2D8C-4FDB-BABF-46254C084B62}" type="presParOf" srcId="{ED9AA8B3-5621-47AF-9325-BE9140796F3F}" destId="{4723B969-18DC-485B-B16C-499E1EF63A45}" srcOrd="0" destOrd="0" presId="urn:microsoft.com/office/officeart/2018/2/layout/IconVerticalSolidList"/>
    <dgm:cxn modelId="{CE229BAF-47AD-4105-9A06-F0946EB84FF9}" type="presParOf" srcId="{ED9AA8B3-5621-47AF-9325-BE9140796F3F}" destId="{D7804816-68E5-4326-9791-5D227FA6AD72}" srcOrd="1" destOrd="0" presId="urn:microsoft.com/office/officeart/2018/2/layout/IconVerticalSolidList"/>
    <dgm:cxn modelId="{80074BFA-956C-4D91-B2F7-CBC9416A58C0}" type="presParOf" srcId="{ED9AA8B3-5621-47AF-9325-BE9140796F3F}" destId="{F9287293-05E5-46F1-A765-6C8B28BE92FE}" srcOrd="2" destOrd="0" presId="urn:microsoft.com/office/officeart/2018/2/layout/IconVerticalSolidList"/>
    <dgm:cxn modelId="{291402FD-CC19-4E8F-9F09-B97924C40F6B}" type="presParOf" srcId="{ED9AA8B3-5621-47AF-9325-BE9140796F3F}" destId="{300E3717-72EB-4F0C-A6F8-44C4BF2C54A8}" srcOrd="3" destOrd="0" presId="urn:microsoft.com/office/officeart/2018/2/layout/IconVerticalSolidList"/>
    <dgm:cxn modelId="{9069BC98-D568-47E5-A780-2E52E0170C7E}" type="presParOf" srcId="{8E21A33D-36DE-4167-B34D-745B43AE8CAC}" destId="{A416B147-D19A-43FE-9F4E-98F83B5F58EC}" srcOrd="3" destOrd="0" presId="urn:microsoft.com/office/officeart/2018/2/layout/IconVerticalSolidList"/>
    <dgm:cxn modelId="{AD0A79CE-5B0D-41C2-967A-AF6A0D0AC22E}" type="presParOf" srcId="{8E21A33D-36DE-4167-B34D-745B43AE8CAC}" destId="{94461185-4EA8-4037-A69C-A9DFCC393166}" srcOrd="4" destOrd="0" presId="urn:microsoft.com/office/officeart/2018/2/layout/IconVerticalSolidList"/>
    <dgm:cxn modelId="{7D57BB7D-FA0F-4242-AF16-71C5519D0099}" type="presParOf" srcId="{94461185-4EA8-4037-A69C-A9DFCC393166}" destId="{FD9D391C-36F2-4037-8559-3CA75E828056}" srcOrd="0" destOrd="0" presId="urn:microsoft.com/office/officeart/2018/2/layout/IconVerticalSolidList"/>
    <dgm:cxn modelId="{9FC792C3-988C-402F-9547-FAA62A5D59A1}" type="presParOf" srcId="{94461185-4EA8-4037-A69C-A9DFCC393166}" destId="{85133F97-D0E8-48AF-A0C7-F965770EDE1F}" srcOrd="1" destOrd="0" presId="urn:microsoft.com/office/officeart/2018/2/layout/IconVerticalSolidList"/>
    <dgm:cxn modelId="{4D6238BB-0ED1-4FCF-ABE0-7979EC934FBE}" type="presParOf" srcId="{94461185-4EA8-4037-A69C-A9DFCC393166}" destId="{DDCB299F-A372-417A-AEA7-F9AB1DB2D338}" srcOrd="2" destOrd="0" presId="urn:microsoft.com/office/officeart/2018/2/layout/IconVerticalSolidList"/>
    <dgm:cxn modelId="{0C869F11-4461-497D-A09B-598FA4CA5C72}" type="presParOf" srcId="{94461185-4EA8-4037-A69C-A9DFCC393166}" destId="{CB2CFA35-DEBF-4BE7-957E-7803CFB72D28}" srcOrd="3" destOrd="0" presId="urn:microsoft.com/office/officeart/2018/2/layout/IconVerticalSolidList"/>
    <dgm:cxn modelId="{EF1167E9-1BED-4B2E-90DF-3A435642295C}" type="presParOf" srcId="{8E21A33D-36DE-4167-B34D-745B43AE8CAC}" destId="{4161D201-162B-438F-ACB4-35FFF9C0888F}" srcOrd="5" destOrd="0" presId="urn:microsoft.com/office/officeart/2018/2/layout/IconVerticalSolidList"/>
    <dgm:cxn modelId="{1850992D-C861-4BDE-93A2-7C04D28CBE12}" type="presParOf" srcId="{8E21A33D-36DE-4167-B34D-745B43AE8CAC}" destId="{04BE6F61-35CD-48D7-957B-10953FB74F07}" srcOrd="6" destOrd="0" presId="urn:microsoft.com/office/officeart/2018/2/layout/IconVerticalSolidList"/>
    <dgm:cxn modelId="{E98F7B7D-1A78-488F-B823-CACDC4171580}" type="presParOf" srcId="{04BE6F61-35CD-48D7-957B-10953FB74F07}" destId="{380F6D3D-0080-432B-BEE7-D839C7F31C96}" srcOrd="0" destOrd="0" presId="urn:microsoft.com/office/officeart/2018/2/layout/IconVerticalSolidList"/>
    <dgm:cxn modelId="{C1A3FAB2-0456-41E0-AE6D-320FCB658EDF}" type="presParOf" srcId="{04BE6F61-35CD-48D7-957B-10953FB74F07}" destId="{8EB17AA9-E86A-4CFD-9ADD-902923D7172A}" srcOrd="1" destOrd="0" presId="urn:microsoft.com/office/officeart/2018/2/layout/IconVerticalSolidList"/>
    <dgm:cxn modelId="{C1D355E4-749E-41AA-8993-E745439F7DA5}" type="presParOf" srcId="{04BE6F61-35CD-48D7-957B-10953FB74F07}" destId="{F06DCEA4-0FB1-4F49-852F-BB6ADB762383}" srcOrd="2" destOrd="0" presId="urn:microsoft.com/office/officeart/2018/2/layout/IconVerticalSolidList"/>
    <dgm:cxn modelId="{F313D80C-5500-4945-AE7A-C22EB165ED5A}" type="presParOf" srcId="{04BE6F61-35CD-48D7-957B-10953FB74F07}" destId="{A430AE1B-B5AB-458A-8056-5A488C6EDA1C}" srcOrd="3" destOrd="0" presId="urn:microsoft.com/office/officeart/2018/2/layout/IconVerticalSolidList"/>
    <dgm:cxn modelId="{AFFF2623-B068-413D-AB96-8B7FC7B645AB}" type="presParOf" srcId="{8E21A33D-36DE-4167-B34D-745B43AE8CAC}" destId="{FAC7F1DE-7BD1-471D-A7BA-13C49D327CA9}" srcOrd="7" destOrd="0" presId="urn:microsoft.com/office/officeart/2018/2/layout/IconVerticalSolidList"/>
    <dgm:cxn modelId="{E1CFBE23-D040-4ED4-B01D-07372DA96FFB}" type="presParOf" srcId="{8E21A33D-36DE-4167-B34D-745B43AE8CAC}" destId="{0D253948-70F6-40EB-88CF-6418FD187BF2}" srcOrd="8" destOrd="0" presId="urn:microsoft.com/office/officeart/2018/2/layout/IconVerticalSolidList"/>
    <dgm:cxn modelId="{9E222C5B-EB4E-4FD9-B561-965C14477DE8}" type="presParOf" srcId="{0D253948-70F6-40EB-88CF-6418FD187BF2}" destId="{AD348429-EC9E-48DB-9204-B4E4CD682C7E}" srcOrd="0" destOrd="0" presId="urn:microsoft.com/office/officeart/2018/2/layout/IconVerticalSolidList"/>
    <dgm:cxn modelId="{8F7C964D-9EF4-436D-ADF1-C2677A55A49C}" type="presParOf" srcId="{0D253948-70F6-40EB-88CF-6418FD187BF2}" destId="{A11B8107-E049-4A31-AA1D-C4B4E1DB9EC7}" srcOrd="1" destOrd="0" presId="urn:microsoft.com/office/officeart/2018/2/layout/IconVerticalSolidList"/>
    <dgm:cxn modelId="{203710A0-6CB9-4892-AF8E-27E36A29754C}" type="presParOf" srcId="{0D253948-70F6-40EB-88CF-6418FD187BF2}" destId="{8390BF52-8366-4ECD-B70C-2820910F4323}" srcOrd="2" destOrd="0" presId="urn:microsoft.com/office/officeart/2018/2/layout/IconVerticalSolidList"/>
    <dgm:cxn modelId="{F847534B-1B5C-4EDE-826C-CB0584181441}" type="presParOf" srcId="{0D253948-70F6-40EB-88CF-6418FD187BF2}" destId="{EA4830D3-7DCC-4A29-9845-AE9AE6C793E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AB7F9A-2D1A-4F1E-A933-321CF2B82ED4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5FE7A66-4CED-499F-912F-E521B7223D1E}">
      <dgm:prSet/>
      <dgm:spPr/>
      <dgm:t>
        <a:bodyPr/>
        <a:lstStyle/>
        <a:p>
          <a:r>
            <a:rPr lang="en-US"/>
            <a:t>• </a:t>
          </a:r>
          <a:r>
            <a:rPr lang="en-US" b="1"/>
            <a:t>Collaborative Effort</a:t>
          </a:r>
          <a:r>
            <a:rPr lang="en-US"/>
            <a:t>:</a:t>
          </a:r>
        </a:p>
      </dgm:t>
    </dgm:pt>
    <dgm:pt modelId="{BBA64894-F1C9-4428-8611-253E5A8B5EF7}" type="parTrans" cxnId="{C2B41AB4-17C5-4CCC-9CF0-FA5F7315C6C2}">
      <dgm:prSet/>
      <dgm:spPr/>
      <dgm:t>
        <a:bodyPr/>
        <a:lstStyle/>
        <a:p>
          <a:endParaRPr lang="en-US"/>
        </a:p>
      </dgm:t>
    </dgm:pt>
    <dgm:pt modelId="{4C99D944-D11A-4734-8EAA-75AE5A22CE64}" type="sibTrans" cxnId="{C2B41AB4-17C5-4CCC-9CF0-FA5F7315C6C2}">
      <dgm:prSet/>
      <dgm:spPr/>
      <dgm:t>
        <a:bodyPr/>
        <a:lstStyle/>
        <a:p>
          <a:endParaRPr lang="en-US"/>
        </a:p>
      </dgm:t>
    </dgm:pt>
    <dgm:pt modelId="{FE0F9102-A912-48ED-9D99-45836BA93D8E}">
      <dgm:prSet/>
      <dgm:spPr/>
      <dgm:t>
        <a:bodyPr/>
        <a:lstStyle/>
        <a:p>
          <a:r>
            <a:rPr lang="en-US"/>
            <a:t>• Alissa Borg and Michael Puccini worked together on design, coding, and testing.</a:t>
          </a:r>
        </a:p>
      </dgm:t>
    </dgm:pt>
    <dgm:pt modelId="{98BD50E0-BE64-4253-A655-EA12E2A07925}" type="parTrans" cxnId="{7323920C-0F87-4EC0-BC0F-B73CFBE98DB0}">
      <dgm:prSet/>
      <dgm:spPr/>
      <dgm:t>
        <a:bodyPr/>
        <a:lstStyle/>
        <a:p>
          <a:endParaRPr lang="en-US"/>
        </a:p>
      </dgm:t>
    </dgm:pt>
    <dgm:pt modelId="{1A61FECA-96B4-47BD-9BC0-20E549608879}" type="sibTrans" cxnId="{7323920C-0F87-4EC0-BC0F-B73CFBE98DB0}">
      <dgm:prSet/>
      <dgm:spPr/>
      <dgm:t>
        <a:bodyPr/>
        <a:lstStyle/>
        <a:p>
          <a:endParaRPr lang="en-US"/>
        </a:p>
      </dgm:t>
    </dgm:pt>
    <dgm:pt modelId="{5815FC9B-916F-4651-BF4E-F8CE7CCC0E33}">
      <dgm:prSet/>
      <dgm:spPr/>
      <dgm:t>
        <a:bodyPr/>
        <a:lstStyle/>
        <a:p>
          <a:r>
            <a:rPr lang="en-US"/>
            <a:t>• Alternating roles between writing, development, and testing.</a:t>
          </a:r>
        </a:p>
      </dgm:t>
    </dgm:pt>
    <dgm:pt modelId="{027C058E-6EDE-4120-9E66-103296E9E38E}" type="parTrans" cxnId="{DEC4E845-511F-47E8-9B46-1003D745397A}">
      <dgm:prSet/>
      <dgm:spPr/>
      <dgm:t>
        <a:bodyPr/>
        <a:lstStyle/>
        <a:p>
          <a:endParaRPr lang="en-US"/>
        </a:p>
      </dgm:t>
    </dgm:pt>
    <dgm:pt modelId="{3E7893C1-2599-494E-A9BF-81760C2744F7}" type="sibTrans" cxnId="{DEC4E845-511F-47E8-9B46-1003D745397A}">
      <dgm:prSet/>
      <dgm:spPr/>
      <dgm:t>
        <a:bodyPr/>
        <a:lstStyle/>
        <a:p>
          <a:endParaRPr lang="en-US"/>
        </a:p>
      </dgm:t>
    </dgm:pt>
    <dgm:pt modelId="{4DDDB46F-DD56-0F4E-B136-0259BB257338}" type="pres">
      <dgm:prSet presAssocID="{17AB7F9A-2D1A-4F1E-A933-321CF2B82ED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B800614-1A5F-A045-A38F-09A6ED297173}" type="pres">
      <dgm:prSet presAssocID="{35FE7A66-4CED-499F-912F-E521B7223D1E}" presName="hierRoot1" presStyleCnt="0"/>
      <dgm:spPr/>
    </dgm:pt>
    <dgm:pt modelId="{E6FE350E-DA78-924E-9963-9181FF2EE27D}" type="pres">
      <dgm:prSet presAssocID="{35FE7A66-4CED-499F-912F-E521B7223D1E}" presName="composite" presStyleCnt="0"/>
      <dgm:spPr/>
    </dgm:pt>
    <dgm:pt modelId="{D769DBA1-8583-234D-8BD2-DDA932494475}" type="pres">
      <dgm:prSet presAssocID="{35FE7A66-4CED-499F-912F-E521B7223D1E}" presName="background" presStyleLbl="node0" presStyleIdx="0" presStyleCnt="3"/>
      <dgm:spPr/>
    </dgm:pt>
    <dgm:pt modelId="{2AD3857E-0F0E-AA4A-A5FD-A3BEF52A181D}" type="pres">
      <dgm:prSet presAssocID="{35FE7A66-4CED-499F-912F-E521B7223D1E}" presName="text" presStyleLbl="fgAcc0" presStyleIdx="0" presStyleCnt="3">
        <dgm:presLayoutVars>
          <dgm:chPref val="3"/>
        </dgm:presLayoutVars>
      </dgm:prSet>
      <dgm:spPr/>
    </dgm:pt>
    <dgm:pt modelId="{4340A3FE-CD30-A746-A679-36CDD94D8D4F}" type="pres">
      <dgm:prSet presAssocID="{35FE7A66-4CED-499F-912F-E521B7223D1E}" presName="hierChild2" presStyleCnt="0"/>
      <dgm:spPr/>
    </dgm:pt>
    <dgm:pt modelId="{8F612B3D-390E-C041-A465-2D3976228D56}" type="pres">
      <dgm:prSet presAssocID="{FE0F9102-A912-48ED-9D99-45836BA93D8E}" presName="hierRoot1" presStyleCnt="0"/>
      <dgm:spPr/>
    </dgm:pt>
    <dgm:pt modelId="{7BBA971F-1AAF-EE4A-AF04-CC3333FB49BE}" type="pres">
      <dgm:prSet presAssocID="{FE0F9102-A912-48ED-9D99-45836BA93D8E}" presName="composite" presStyleCnt="0"/>
      <dgm:spPr/>
    </dgm:pt>
    <dgm:pt modelId="{6D63EDF6-F8A5-A64C-BFAB-A1A9A9DA5E6F}" type="pres">
      <dgm:prSet presAssocID="{FE0F9102-A912-48ED-9D99-45836BA93D8E}" presName="background" presStyleLbl="node0" presStyleIdx="1" presStyleCnt="3"/>
      <dgm:spPr/>
    </dgm:pt>
    <dgm:pt modelId="{73D14E67-8982-1B4F-8D4A-FFF90FCE09D1}" type="pres">
      <dgm:prSet presAssocID="{FE0F9102-A912-48ED-9D99-45836BA93D8E}" presName="text" presStyleLbl="fgAcc0" presStyleIdx="1" presStyleCnt="3">
        <dgm:presLayoutVars>
          <dgm:chPref val="3"/>
        </dgm:presLayoutVars>
      </dgm:prSet>
      <dgm:spPr/>
    </dgm:pt>
    <dgm:pt modelId="{316DC319-33CE-DF4E-B8D5-60468E4AC58E}" type="pres">
      <dgm:prSet presAssocID="{FE0F9102-A912-48ED-9D99-45836BA93D8E}" presName="hierChild2" presStyleCnt="0"/>
      <dgm:spPr/>
    </dgm:pt>
    <dgm:pt modelId="{6BB2788B-237F-AE47-BE48-B74D08255B23}" type="pres">
      <dgm:prSet presAssocID="{5815FC9B-916F-4651-BF4E-F8CE7CCC0E33}" presName="hierRoot1" presStyleCnt="0"/>
      <dgm:spPr/>
    </dgm:pt>
    <dgm:pt modelId="{B35DC8A4-FDA7-8D46-A0BE-4EE7F298C739}" type="pres">
      <dgm:prSet presAssocID="{5815FC9B-916F-4651-BF4E-F8CE7CCC0E33}" presName="composite" presStyleCnt="0"/>
      <dgm:spPr/>
    </dgm:pt>
    <dgm:pt modelId="{7B1B9B80-EE1D-EE4C-B2E1-8DF669253298}" type="pres">
      <dgm:prSet presAssocID="{5815FC9B-916F-4651-BF4E-F8CE7CCC0E33}" presName="background" presStyleLbl="node0" presStyleIdx="2" presStyleCnt="3"/>
      <dgm:spPr/>
    </dgm:pt>
    <dgm:pt modelId="{C1ED96A7-77CB-A546-AE8A-81506479AD72}" type="pres">
      <dgm:prSet presAssocID="{5815FC9B-916F-4651-BF4E-F8CE7CCC0E33}" presName="text" presStyleLbl="fgAcc0" presStyleIdx="2" presStyleCnt="3">
        <dgm:presLayoutVars>
          <dgm:chPref val="3"/>
        </dgm:presLayoutVars>
      </dgm:prSet>
      <dgm:spPr/>
    </dgm:pt>
    <dgm:pt modelId="{CD6FF3AF-3E35-9746-B488-B3E70359FA2B}" type="pres">
      <dgm:prSet presAssocID="{5815FC9B-916F-4651-BF4E-F8CE7CCC0E33}" presName="hierChild2" presStyleCnt="0"/>
      <dgm:spPr/>
    </dgm:pt>
  </dgm:ptLst>
  <dgm:cxnLst>
    <dgm:cxn modelId="{7323920C-0F87-4EC0-BC0F-B73CFBE98DB0}" srcId="{17AB7F9A-2D1A-4F1E-A933-321CF2B82ED4}" destId="{FE0F9102-A912-48ED-9D99-45836BA93D8E}" srcOrd="1" destOrd="0" parTransId="{98BD50E0-BE64-4253-A655-EA12E2A07925}" sibTransId="{1A61FECA-96B4-47BD-9BC0-20E549608879}"/>
    <dgm:cxn modelId="{F7A39820-116C-DF46-B0CF-D3DE91536584}" type="presOf" srcId="{5815FC9B-916F-4651-BF4E-F8CE7CCC0E33}" destId="{C1ED96A7-77CB-A546-AE8A-81506479AD72}" srcOrd="0" destOrd="0" presId="urn:microsoft.com/office/officeart/2005/8/layout/hierarchy1"/>
    <dgm:cxn modelId="{ABA5D33A-DB87-7D44-B3D8-96A7C6F1333F}" type="presOf" srcId="{35FE7A66-4CED-499F-912F-E521B7223D1E}" destId="{2AD3857E-0F0E-AA4A-A5FD-A3BEF52A181D}" srcOrd="0" destOrd="0" presId="urn:microsoft.com/office/officeart/2005/8/layout/hierarchy1"/>
    <dgm:cxn modelId="{DEC4E845-511F-47E8-9B46-1003D745397A}" srcId="{17AB7F9A-2D1A-4F1E-A933-321CF2B82ED4}" destId="{5815FC9B-916F-4651-BF4E-F8CE7CCC0E33}" srcOrd="2" destOrd="0" parTransId="{027C058E-6EDE-4120-9E66-103296E9E38E}" sibTransId="{3E7893C1-2599-494E-A9BF-81760C2744F7}"/>
    <dgm:cxn modelId="{E5A10D65-815F-B240-B010-F4F1007B932D}" type="presOf" srcId="{17AB7F9A-2D1A-4F1E-A933-321CF2B82ED4}" destId="{4DDDB46F-DD56-0F4E-B136-0259BB257338}" srcOrd="0" destOrd="0" presId="urn:microsoft.com/office/officeart/2005/8/layout/hierarchy1"/>
    <dgm:cxn modelId="{E49E4B6F-C4CA-4E42-93DC-830DFDE5E9E3}" type="presOf" srcId="{FE0F9102-A912-48ED-9D99-45836BA93D8E}" destId="{73D14E67-8982-1B4F-8D4A-FFF90FCE09D1}" srcOrd="0" destOrd="0" presId="urn:microsoft.com/office/officeart/2005/8/layout/hierarchy1"/>
    <dgm:cxn modelId="{C2B41AB4-17C5-4CCC-9CF0-FA5F7315C6C2}" srcId="{17AB7F9A-2D1A-4F1E-A933-321CF2B82ED4}" destId="{35FE7A66-4CED-499F-912F-E521B7223D1E}" srcOrd="0" destOrd="0" parTransId="{BBA64894-F1C9-4428-8611-253E5A8B5EF7}" sibTransId="{4C99D944-D11A-4734-8EAA-75AE5A22CE64}"/>
    <dgm:cxn modelId="{2034C93B-3E5D-5B45-9F70-3D585CB5756D}" type="presParOf" srcId="{4DDDB46F-DD56-0F4E-B136-0259BB257338}" destId="{CB800614-1A5F-A045-A38F-09A6ED297173}" srcOrd="0" destOrd="0" presId="urn:microsoft.com/office/officeart/2005/8/layout/hierarchy1"/>
    <dgm:cxn modelId="{B2C99B33-4425-6A47-993D-634441E3BCD3}" type="presParOf" srcId="{CB800614-1A5F-A045-A38F-09A6ED297173}" destId="{E6FE350E-DA78-924E-9963-9181FF2EE27D}" srcOrd="0" destOrd="0" presId="urn:microsoft.com/office/officeart/2005/8/layout/hierarchy1"/>
    <dgm:cxn modelId="{E8E2D765-042F-9341-8E4F-1D594C1703E6}" type="presParOf" srcId="{E6FE350E-DA78-924E-9963-9181FF2EE27D}" destId="{D769DBA1-8583-234D-8BD2-DDA932494475}" srcOrd="0" destOrd="0" presId="urn:microsoft.com/office/officeart/2005/8/layout/hierarchy1"/>
    <dgm:cxn modelId="{67B8305B-3250-2C45-B5EE-45B4A1DD93AB}" type="presParOf" srcId="{E6FE350E-DA78-924E-9963-9181FF2EE27D}" destId="{2AD3857E-0F0E-AA4A-A5FD-A3BEF52A181D}" srcOrd="1" destOrd="0" presId="urn:microsoft.com/office/officeart/2005/8/layout/hierarchy1"/>
    <dgm:cxn modelId="{804C4AF1-3280-6D43-BE9E-C13390942FC1}" type="presParOf" srcId="{CB800614-1A5F-A045-A38F-09A6ED297173}" destId="{4340A3FE-CD30-A746-A679-36CDD94D8D4F}" srcOrd="1" destOrd="0" presId="urn:microsoft.com/office/officeart/2005/8/layout/hierarchy1"/>
    <dgm:cxn modelId="{C68FB798-02B0-8B49-9178-BD7559D9EA8F}" type="presParOf" srcId="{4DDDB46F-DD56-0F4E-B136-0259BB257338}" destId="{8F612B3D-390E-C041-A465-2D3976228D56}" srcOrd="1" destOrd="0" presId="urn:microsoft.com/office/officeart/2005/8/layout/hierarchy1"/>
    <dgm:cxn modelId="{23577073-D0EB-644A-9E8D-275C7DBA0A0F}" type="presParOf" srcId="{8F612B3D-390E-C041-A465-2D3976228D56}" destId="{7BBA971F-1AAF-EE4A-AF04-CC3333FB49BE}" srcOrd="0" destOrd="0" presId="urn:microsoft.com/office/officeart/2005/8/layout/hierarchy1"/>
    <dgm:cxn modelId="{A9D479FF-BF6C-504F-89FC-D1C0C1E4B146}" type="presParOf" srcId="{7BBA971F-1AAF-EE4A-AF04-CC3333FB49BE}" destId="{6D63EDF6-F8A5-A64C-BFAB-A1A9A9DA5E6F}" srcOrd="0" destOrd="0" presId="urn:microsoft.com/office/officeart/2005/8/layout/hierarchy1"/>
    <dgm:cxn modelId="{D2F74C55-CA49-4844-ACF6-021FADA1057C}" type="presParOf" srcId="{7BBA971F-1AAF-EE4A-AF04-CC3333FB49BE}" destId="{73D14E67-8982-1B4F-8D4A-FFF90FCE09D1}" srcOrd="1" destOrd="0" presId="urn:microsoft.com/office/officeart/2005/8/layout/hierarchy1"/>
    <dgm:cxn modelId="{11BE9459-E446-774D-8B16-2EACAF1E5D2E}" type="presParOf" srcId="{8F612B3D-390E-C041-A465-2D3976228D56}" destId="{316DC319-33CE-DF4E-B8D5-60468E4AC58E}" srcOrd="1" destOrd="0" presId="urn:microsoft.com/office/officeart/2005/8/layout/hierarchy1"/>
    <dgm:cxn modelId="{ABDF2F45-CBC0-524E-96AD-DF3763E7DB20}" type="presParOf" srcId="{4DDDB46F-DD56-0F4E-B136-0259BB257338}" destId="{6BB2788B-237F-AE47-BE48-B74D08255B23}" srcOrd="2" destOrd="0" presId="urn:microsoft.com/office/officeart/2005/8/layout/hierarchy1"/>
    <dgm:cxn modelId="{CFCCD871-1814-FC43-B3DC-D1A9E1F09D38}" type="presParOf" srcId="{6BB2788B-237F-AE47-BE48-B74D08255B23}" destId="{B35DC8A4-FDA7-8D46-A0BE-4EE7F298C739}" srcOrd="0" destOrd="0" presId="urn:microsoft.com/office/officeart/2005/8/layout/hierarchy1"/>
    <dgm:cxn modelId="{8AF004AE-11E1-7741-89A1-FDCCFA4444A2}" type="presParOf" srcId="{B35DC8A4-FDA7-8D46-A0BE-4EE7F298C739}" destId="{7B1B9B80-EE1D-EE4C-B2E1-8DF669253298}" srcOrd="0" destOrd="0" presId="urn:microsoft.com/office/officeart/2005/8/layout/hierarchy1"/>
    <dgm:cxn modelId="{41B274A1-0962-004B-BFE4-D47C1CEB59DE}" type="presParOf" srcId="{B35DC8A4-FDA7-8D46-A0BE-4EE7F298C739}" destId="{C1ED96A7-77CB-A546-AE8A-81506479AD72}" srcOrd="1" destOrd="0" presId="urn:microsoft.com/office/officeart/2005/8/layout/hierarchy1"/>
    <dgm:cxn modelId="{515259CA-F32E-9A4B-ACFC-C71D02553529}" type="presParOf" srcId="{6BB2788B-237F-AE47-BE48-B74D08255B23}" destId="{CD6FF3AF-3E35-9746-B488-B3E70359FA2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4F9BE1F-B02B-427A-87D8-028D07633696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3DAF9CE-11C8-46E0-A9E2-1CADE6C4F054}">
      <dgm:prSet/>
      <dgm:spPr/>
      <dgm:t>
        <a:bodyPr/>
        <a:lstStyle/>
        <a:p>
          <a:r>
            <a:rPr lang="en-US" b="1"/>
            <a:t>Why Starve Wars?</a:t>
          </a:r>
          <a:endParaRPr lang="en-US"/>
        </a:p>
      </dgm:t>
    </dgm:pt>
    <dgm:pt modelId="{0F7C4FA8-9DEA-40BE-8B3B-32C9D8205D22}" type="parTrans" cxnId="{9AB05F5B-BD0F-4DE6-B74C-72D2CBA7BCFB}">
      <dgm:prSet/>
      <dgm:spPr/>
      <dgm:t>
        <a:bodyPr/>
        <a:lstStyle/>
        <a:p>
          <a:endParaRPr lang="en-US"/>
        </a:p>
      </dgm:t>
    </dgm:pt>
    <dgm:pt modelId="{35436360-5430-4CF7-AC2F-C34C5558C9C4}" type="sibTrans" cxnId="{9AB05F5B-BD0F-4DE6-B74C-72D2CBA7BCFB}">
      <dgm:prSet/>
      <dgm:spPr/>
      <dgm:t>
        <a:bodyPr/>
        <a:lstStyle/>
        <a:p>
          <a:endParaRPr lang="en-US"/>
        </a:p>
      </dgm:t>
    </dgm:pt>
    <dgm:pt modelId="{54AEE962-CF85-4438-8785-60A9909FE0ED}">
      <dgm:prSet/>
      <dgm:spPr/>
      <dgm:t>
        <a:bodyPr/>
        <a:lstStyle/>
        <a:p>
          <a:r>
            <a:rPr lang="en-US"/>
            <a:t>• Unique blend of humor, strategy, and fast-paced multiplayer action.</a:t>
          </a:r>
        </a:p>
      </dgm:t>
    </dgm:pt>
    <dgm:pt modelId="{215AD225-F492-40E7-A390-6EF9F4487362}" type="parTrans" cxnId="{46825827-2861-4D3E-9106-185A148C8108}">
      <dgm:prSet/>
      <dgm:spPr/>
      <dgm:t>
        <a:bodyPr/>
        <a:lstStyle/>
        <a:p>
          <a:endParaRPr lang="en-US"/>
        </a:p>
      </dgm:t>
    </dgm:pt>
    <dgm:pt modelId="{FD56081B-0301-4199-9ADC-40945051F077}" type="sibTrans" cxnId="{46825827-2861-4D3E-9106-185A148C8108}">
      <dgm:prSet/>
      <dgm:spPr/>
      <dgm:t>
        <a:bodyPr/>
        <a:lstStyle/>
        <a:p>
          <a:endParaRPr lang="en-US"/>
        </a:p>
      </dgm:t>
    </dgm:pt>
    <dgm:pt modelId="{3E452043-7178-4382-A918-E729AFB086A3}">
      <dgm:prSet/>
      <dgm:spPr/>
      <dgm:t>
        <a:bodyPr/>
        <a:lstStyle/>
        <a:p>
          <a:r>
            <a:rPr lang="en-US"/>
            <a:t>• </a:t>
          </a:r>
          <a:r>
            <a:rPr lang="en-US" b="1"/>
            <a:t>Key Takeaways</a:t>
          </a:r>
          <a:r>
            <a:rPr lang="en-US"/>
            <a:t>:</a:t>
          </a:r>
        </a:p>
      </dgm:t>
    </dgm:pt>
    <dgm:pt modelId="{51A65674-4083-4DB4-863D-93E6CCC637D1}" type="parTrans" cxnId="{B3D1522A-CE9E-4889-9419-8EF22BD6D62F}">
      <dgm:prSet/>
      <dgm:spPr/>
      <dgm:t>
        <a:bodyPr/>
        <a:lstStyle/>
        <a:p>
          <a:endParaRPr lang="en-US"/>
        </a:p>
      </dgm:t>
    </dgm:pt>
    <dgm:pt modelId="{DE5889CA-C840-422C-9D48-A57A150875C0}" type="sibTrans" cxnId="{B3D1522A-CE9E-4889-9419-8EF22BD6D62F}">
      <dgm:prSet/>
      <dgm:spPr/>
      <dgm:t>
        <a:bodyPr/>
        <a:lstStyle/>
        <a:p>
          <a:endParaRPr lang="en-US"/>
        </a:p>
      </dgm:t>
    </dgm:pt>
    <dgm:pt modelId="{66D5A065-6478-43DE-9AAA-1D464124EBF4}">
      <dgm:prSet/>
      <dgm:spPr/>
      <dgm:t>
        <a:bodyPr/>
        <a:lstStyle/>
        <a:p>
          <a:r>
            <a:rPr lang="en-US"/>
            <a:t>• Competitive survival in a dynamic environment.</a:t>
          </a:r>
        </a:p>
      </dgm:t>
    </dgm:pt>
    <dgm:pt modelId="{8B1EE6AC-3848-437F-88D4-E705A7C7A313}" type="parTrans" cxnId="{5E75C356-BFF5-46F0-B311-D2B3F92D800B}">
      <dgm:prSet/>
      <dgm:spPr/>
      <dgm:t>
        <a:bodyPr/>
        <a:lstStyle/>
        <a:p>
          <a:endParaRPr lang="en-US"/>
        </a:p>
      </dgm:t>
    </dgm:pt>
    <dgm:pt modelId="{E3E39016-D9D8-4EDC-8050-6307E6256B14}" type="sibTrans" cxnId="{5E75C356-BFF5-46F0-B311-D2B3F92D800B}">
      <dgm:prSet/>
      <dgm:spPr/>
      <dgm:t>
        <a:bodyPr/>
        <a:lstStyle/>
        <a:p>
          <a:endParaRPr lang="en-US"/>
        </a:p>
      </dgm:t>
    </dgm:pt>
    <dgm:pt modelId="{AD88FE2A-2E65-42AC-9A83-98BE20B08390}">
      <dgm:prSet/>
      <dgm:spPr/>
      <dgm:t>
        <a:bodyPr/>
        <a:lstStyle/>
        <a:p>
          <a:r>
            <a:rPr lang="en-US"/>
            <a:t>• A team effort blending creative design with technical expertise.</a:t>
          </a:r>
        </a:p>
      </dgm:t>
    </dgm:pt>
    <dgm:pt modelId="{649E022E-9CB0-4EDA-AEE1-E0652DAD8E26}" type="parTrans" cxnId="{5D9ACBC1-C173-439D-98EF-1E1BEB47A596}">
      <dgm:prSet/>
      <dgm:spPr/>
      <dgm:t>
        <a:bodyPr/>
        <a:lstStyle/>
        <a:p>
          <a:endParaRPr lang="en-US"/>
        </a:p>
      </dgm:t>
    </dgm:pt>
    <dgm:pt modelId="{AF1CDBA5-1955-41F5-BC0E-72FC63A4AAA7}" type="sibTrans" cxnId="{5D9ACBC1-C173-439D-98EF-1E1BEB47A596}">
      <dgm:prSet/>
      <dgm:spPr/>
      <dgm:t>
        <a:bodyPr/>
        <a:lstStyle/>
        <a:p>
          <a:endParaRPr lang="en-US"/>
        </a:p>
      </dgm:t>
    </dgm:pt>
    <dgm:pt modelId="{032F75D8-0979-0A45-84A6-F963EC498702}" type="pres">
      <dgm:prSet presAssocID="{84F9BE1F-B02B-427A-87D8-028D07633696}" presName="outerComposite" presStyleCnt="0">
        <dgm:presLayoutVars>
          <dgm:chMax val="5"/>
          <dgm:dir/>
          <dgm:resizeHandles val="exact"/>
        </dgm:presLayoutVars>
      </dgm:prSet>
      <dgm:spPr/>
    </dgm:pt>
    <dgm:pt modelId="{5265702B-EA94-A14E-82BE-8F2F1F8E43ED}" type="pres">
      <dgm:prSet presAssocID="{84F9BE1F-B02B-427A-87D8-028D07633696}" presName="dummyMaxCanvas" presStyleCnt="0">
        <dgm:presLayoutVars/>
      </dgm:prSet>
      <dgm:spPr/>
    </dgm:pt>
    <dgm:pt modelId="{B7254E63-AEC7-1F46-8AA4-AFCF92641ACA}" type="pres">
      <dgm:prSet presAssocID="{84F9BE1F-B02B-427A-87D8-028D07633696}" presName="FiveNodes_1" presStyleLbl="node1" presStyleIdx="0" presStyleCnt="5">
        <dgm:presLayoutVars>
          <dgm:bulletEnabled val="1"/>
        </dgm:presLayoutVars>
      </dgm:prSet>
      <dgm:spPr/>
    </dgm:pt>
    <dgm:pt modelId="{0C8C0C04-33A0-2F44-9D55-CA124BCAC12F}" type="pres">
      <dgm:prSet presAssocID="{84F9BE1F-B02B-427A-87D8-028D07633696}" presName="FiveNodes_2" presStyleLbl="node1" presStyleIdx="1" presStyleCnt="5">
        <dgm:presLayoutVars>
          <dgm:bulletEnabled val="1"/>
        </dgm:presLayoutVars>
      </dgm:prSet>
      <dgm:spPr/>
    </dgm:pt>
    <dgm:pt modelId="{2FF71779-CAC8-2649-9B10-9573A11A3B68}" type="pres">
      <dgm:prSet presAssocID="{84F9BE1F-B02B-427A-87D8-028D07633696}" presName="FiveNodes_3" presStyleLbl="node1" presStyleIdx="2" presStyleCnt="5">
        <dgm:presLayoutVars>
          <dgm:bulletEnabled val="1"/>
        </dgm:presLayoutVars>
      </dgm:prSet>
      <dgm:spPr/>
    </dgm:pt>
    <dgm:pt modelId="{B9308F99-D195-DE4F-B1A0-142D7B32F34F}" type="pres">
      <dgm:prSet presAssocID="{84F9BE1F-B02B-427A-87D8-028D07633696}" presName="FiveNodes_4" presStyleLbl="node1" presStyleIdx="3" presStyleCnt="5">
        <dgm:presLayoutVars>
          <dgm:bulletEnabled val="1"/>
        </dgm:presLayoutVars>
      </dgm:prSet>
      <dgm:spPr/>
    </dgm:pt>
    <dgm:pt modelId="{21B1654D-9363-A940-9DA5-7600D759B124}" type="pres">
      <dgm:prSet presAssocID="{84F9BE1F-B02B-427A-87D8-028D07633696}" presName="FiveNodes_5" presStyleLbl="node1" presStyleIdx="4" presStyleCnt="5">
        <dgm:presLayoutVars>
          <dgm:bulletEnabled val="1"/>
        </dgm:presLayoutVars>
      </dgm:prSet>
      <dgm:spPr/>
    </dgm:pt>
    <dgm:pt modelId="{6A2C9C3F-DC41-0949-93AE-8E6835A8D56D}" type="pres">
      <dgm:prSet presAssocID="{84F9BE1F-B02B-427A-87D8-028D07633696}" presName="FiveConn_1-2" presStyleLbl="fgAccFollowNode1" presStyleIdx="0" presStyleCnt="4">
        <dgm:presLayoutVars>
          <dgm:bulletEnabled val="1"/>
        </dgm:presLayoutVars>
      </dgm:prSet>
      <dgm:spPr/>
    </dgm:pt>
    <dgm:pt modelId="{C3F89630-6C65-CD43-ADAD-ABD08CFE9D5F}" type="pres">
      <dgm:prSet presAssocID="{84F9BE1F-B02B-427A-87D8-028D07633696}" presName="FiveConn_2-3" presStyleLbl="fgAccFollowNode1" presStyleIdx="1" presStyleCnt="4">
        <dgm:presLayoutVars>
          <dgm:bulletEnabled val="1"/>
        </dgm:presLayoutVars>
      </dgm:prSet>
      <dgm:spPr/>
    </dgm:pt>
    <dgm:pt modelId="{78817917-39FA-7F4F-8D28-87EB4B147D54}" type="pres">
      <dgm:prSet presAssocID="{84F9BE1F-B02B-427A-87D8-028D07633696}" presName="FiveConn_3-4" presStyleLbl="fgAccFollowNode1" presStyleIdx="2" presStyleCnt="4">
        <dgm:presLayoutVars>
          <dgm:bulletEnabled val="1"/>
        </dgm:presLayoutVars>
      </dgm:prSet>
      <dgm:spPr/>
    </dgm:pt>
    <dgm:pt modelId="{B6E51D7D-4599-884C-B131-0CE77BCE6806}" type="pres">
      <dgm:prSet presAssocID="{84F9BE1F-B02B-427A-87D8-028D07633696}" presName="FiveConn_4-5" presStyleLbl="fgAccFollowNode1" presStyleIdx="3" presStyleCnt="4">
        <dgm:presLayoutVars>
          <dgm:bulletEnabled val="1"/>
        </dgm:presLayoutVars>
      </dgm:prSet>
      <dgm:spPr/>
    </dgm:pt>
    <dgm:pt modelId="{31C10C3B-283A-B542-9824-F2126A1D648F}" type="pres">
      <dgm:prSet presAssocID="{84F9BE1F-B02B-427A-87D8-028D07633696}" presName="FiveNodes_1_text" presStyleLbl="node1" presStyleIdx="4" presStyleCnt="5">
        <dgm:presLayoutVars>
          <dgm:bulletEnabled val="1"/>
        </dgm:presLayoutVars>
      </dgm:prSet>
      <dgm:spPr/>
    </dgm:pt>
    <dgm:pt modelId="{CAA69682-B568-D14E-85A5-95808FC8E591}" type="pres">
      <dgm:prSet presAssocID="{84F9BE1F-B02B-427A-87D8-028D07633696}" presName="FiveNodes_2_text" presStyleLbl="node1" presStyleIdx="4" presStyleCnt="5">
        <dgm:presLayoutVars>
          <dgm:bulletEnabled val="1"/>
        </dgm:presLayoutVars>
      </dgm:prSet>
      <dgm:spPr/>
    </dgm:pt>
    <dgm:pt modelId="{632927D1-A68F-2549-BF9A-954D570B38F3}" type="pres">
      <dgm:prSet presAssocID="{84F9BE1F-B02B-427A-87D8-028D07633696}" presName="FiveNodes_3_text" presStyleLbl="node1" presStyleIdx="4" presStyleCnt="5">
        <dgm:presLayoutVars>
          <dgm:bulletEnabled val="1"/>
        </dgm:presLayoutVars>
      </dgm:prSet>
      <dgm:spPr/>
    </dgm:pt>
    <dgm:pt modelId="{6B4032A2-FE60-9E49-A436-F83265145BAE}" type="pres">
      <dgm:prSet presAssocID="{84F9BE1F-B02B-427A-87D8-028D07633696}" presName="FiveNodes_4_text" presStyleLbl="node1" presStyleIdx="4" presStyleCnt="5">
        <dgm:presLayoutVars>
          <dgm:bulletEnabled val="1"/>
        </dgm:presLayoutVars>
      </dgm:prSet>
      <dgm:spPr/>
    </dgm:pt>
    <dgm:pt modelId="{A6248213-1512-7D48-96BE-2B6CFD2888BC}" type="pres">
      <dgm:prSet presAssocID="{84F9BE1F-B02B-427A-87D8-028D07633696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46825827-2861-4D3E-9106-185A148C8108}" srcId="{84F9BE1F-B02B-427A-87D8-028D07633696}" destId="{54AEE962-CF85-4438-8785-60A9909FE0ED}" srcOrd="1" destOrd="0" parTransId="{215AD225-F492-40E7-A390-6EF9F4487362}" sibTransId="{FD56081B-0301-4199-9ADC-40945051F077}"/>
    <dgm:cxn modelId="{B3D1522A-CE9E-4889-9419-8EF22BD6D62F}" srcId="{84F9BE1F-B02B-427A-87D8-028D07633696}" destId="{3E452043-7178-4382-A918-E729AFB086A3}" srcOrd="2" destOrd="0" parTransId="{51A65674-4083-4DB4-863D-93E6CCC637D1}" sibTransId="{DE5889CA-C840-422C-9D48-A57A150875C0}"/>
    <dgm:cxn modelId="{C8754D33-00BE-9C47-AE37-6664EBEF95C6}" type="presOf" srcId="{3E452043-7178-4382-A918-E729AFB086A3}" destId="{632927D1-A68F-2549-BF9A-954D570B38F3}" srcOrd="1" destOrd="0" presId="urn:microsoft.com/office/officeart/2005/8/layout/vProcess5"/>
    <dgm:cxn modelId="{8B7A9D4F-DB4B-8242-8019-A5C6EDD5CB2E}" type="presOf" srcId="{84F9BE1F-B02B-427A-87D8-028D07633696}" destId="{032F75D8-0979-0A45-84A6-F963EC498702}" srcOrd="0" destOrd="0" presId="urn:microsoft.com/office/officeart/2005/8/layout/vProcess5"/>
    <dgm:cxn modelId="{5E75C356-BFF5-46F0-B311-D2B3F92D800B}" srcId="{84F9BE1F-B02B-427A-87D8-028D07633696}" destId="{66D5A065-6478-43DE-9AAA-1D464124EBF4}" srcOrd="3" destOrd="0" parTransId="{8B1EE6AC-3848-437F-88D4-E705A7C7A313}" sibTransId="{E3E39016-D9D8-4EDC-8050-6307E6256B14}"/>
    <dgm:cxn modelId="{85137D57-94F4-6B45-B4F2-7CC8982D63DA}" type="presOf" srcId="{54AEE962-CF85-4438-8785-60A9909FE0ED}" destId="{CAA69682-B568-D14E-85A5-95808FC8E591}" srcOrd="1" destOrd="0" presId="urn:microsoft.com/office/officeart/2005/8/layout/vProcess5"/>
    <dgm:cxn modelId="{9AB05F5B-BD0F-4DE6-B74C-72D2CBA7BCFB}" srcId="{84F9BE1F-B02B-427A-87D8-028D07633696}" destId="{B3DAF9CE-11C8-46E0-A9E2-1CADE6C4F054}" srcOrd="0" destOrd="0" parTransId="{0F7C4FA8-9DEA-40BE-8B3B-32C9D8205D22}" sibTransId="{35436360-5430-4CF7-AC2F-C34C5558C9C4}"/>
    <dgm:cxn modelId="{EF0E5488-8813-9540-9038-A357D2406F04}" type="presOf" srcId="{B3DAF9CE-11C8-46E0-A9E2-1CADE6C4F054}" destId="{B7254E63-AEC7-1F46-8AA4-AFCF92641ACA}" srcOrd="0" destOrd="0" presId="urn:microsoft.com/office/officeart/2005/8/layout/vProcess5"/>
    <dgm:cxn modelId="{E118DE8D-9230-EB4D-B74E-BA415E9789D4}" type="presOf" srcId="{35436360-5430-4CF7-AC2F-C34C5558C9C4}" destId="{6A2C9C3F-DC41-0949-93AE-8E6835A8D56D}" srcOrd="0" destOrd="0" presId="urn:microsoft.com/office/officeart/2005/8/layout/vProcess5"/>
    <dgm:cxn modelId="{58A2859F-9F61-544F-A8EB-40DF105E4903}" type="presOf" srcId="{E3E39016-D9D8-4EDC-8050-6307E6256B14}" destId="{B6E51D7D-4599-884C-B131-0CE77BCE6806}" srcOrd="0" destOrd="0" presId="urn:microsoft.com/office/officeart/2005/8/layout/vProcess5"/>
    <dgm:cxn modelId="{2B75F4A6-0498-B849-8748-723CB819523F}" type="presOf" srcId="{B3DAF9CE-11C8-46E0-A9E2-1CADE6C4F054}" destId="{31C10C3B-283A-B542-9824-F2126A1D648F}" srcOrd="1" destOrd="0" presId="urn:microsoft.com/office/officeart/2005/8/layout/vProcess5"/>
    <dgm:cxn modelId="{5D9ACBC1-C173-439D-98EF-1E1BEB47A596}" srcId="{84F9BE1F-B02B-427A-87D8-028D07633696}" destId="{AD88FE2A-2E65-42AC-9A83-98BE20B08390}" srcOrd="4" destOrd="0" parTransId="{649E022E-9CB0-4EDA-AEE1-E0652DAD8E26}" sibTransId="{AF1CDBA5-1955-41F5-BC0E-72FC63A4AAA7}"/>
    <dgm:cxn modelId="{740180C9-0F11-A34E-99D8-539DC6AD56DD}" type="presOf" srcId="{3E452043-7178-4382-A918-E729AFB086A3}" destId="{2FF71779-CAC8-2649-9B10-9573A11A3B68}" srcOrd="0" destOrd="0" presId="urn:microsoft.com/office/officeart/2005/8/layout/vProcess5"/>
    <dgm:cxn modelId="{A270B6DE-D8C3-7E45-9562-7382EE7DBE78}" type="presOf" srcId="{FD56081B-0301-4199-9ADC-40945051F077}" destId="{C3F89630-6C65-CD43-ADAD-ABD08CFE9D5F}" srcOrd="0" destOrd="0" presId="urn:microsoft.com/office/officeart/2005/8/layout/vProcess5"/>
    <dgm:cxn modelId="{B0B3E9DF-B8EC-D548-B3CB-5C12C38CEC16}" type="presOf" srcId="{DE5889CA-C840-422C-9D48-A57A150875C0}" destId="{78817917-39FA-7F4F-8D28-87EB4B147D54}" srcOrd="0" destOrd="0" presId="urn:microsoft.com/office/officeart/2005/8/layout/vProcess5"/>
    <dgm:cxn modelId="{358514E0-28FE-2A44-9147-F07CCDF9EB32}" type="presOf" srcId="{AD88FE2A-2E65-42AC-9A83-98BE20B08390}" destId="{21B1654D-9363-A940-9DA5-7600D759B124}" srcOrd="0" destOrd="0" presId="urn:microsoft.com/office/officeart/2005/8/layout/vProcess5"/>
    <dgm:cxn modelId="{36FB49E5-5A44-EC44-AD71-6D720A3615FF}" type="presOf" srcId="{AD88FE2A-2E65-42AC-9A83-98BE20B08390}" destId="{A6248213-1512-7D48-96BE-2B6CFD2888BC}" srcOrd="1" destOrd="0" presId="urn:microsoft.com/office/officeart/2005/8/layout/vProcess5"/>
    <dgm:cxn modelId="{DA1025F0-9039-B74D-B90B-41FD725DEB20}" type="presOf" srcId="{66D5A065-6478-43DE-9AAA-1D464124EBF4}" destId="{6B4032A2-FE60-9E49-A436-F83265145BAE}" srcOrd="1" destOrd="0" presId="urn:microsoft.com/office/officeart/2005/8/layout/vProcess5"/>
    <dgm:cxn modelId="{59CD56F0-0379-3C4E-B076-B623A549D9E4}" type="presOf" srcId="{66D5A065-6478-43DE-9AAA-1D464124EBF4}" destId="{B9308F99-D195-DE4F-B1A0-142D7B32F34F}" srcOrd="0" destOrd="0" presId="urn:microsoft.com/office/officeart/2005/8/layout/vProcess5"/>
    <dgm:cxn modelId="{205889FE-4D91-B74F-9F9A-F41D2346C37A}" type="presOf" srcId="{54AEE962-CF85-4438-8785-60A9909FE0ED}" destId="{0C8C0C04-33A0-2F44-9D55-CA124BCAC12F}" srcOrd="0" destOrd="0" presId="urn:microsoft.com/office/officeart/2005/8/layout/vProcess5"/>
    <dgm:cxn modelId="{A81B0EA1-C762-3E48-A3EB-C79524145D6A}" type="presParOf" srcId="{032F75D8-0979-0A45-84A6-F963EC498702}" destId="{5265702B-EA94-A14E-82BE-8F2F1F8E43ED}" srcOrd="0" destOrd="0" presId="urn:microsoft.com/office/officeart/2005/8/layout/vProcess5"/>
    <dgm:cxn modelId="{4AC6A942-1353-F248-A9F5-7A4325066A41}" type="presParOf" srcId="{032F75D8-0979-0A45-84A6-F963EC498702}" destId="{B7254E63-AEC7-1F46-8AA4-AFCF92641ACA}" srcOrd="1" destOrd="0" presId="urn:microsoft.com/office/officeart/2005/8/layout/vProcess5"/>
    <dgm:cxn modelId="{64A7AF87-4739-8543-B5A1-B659B60B073A}" type="presParOf" srcId="{032F75D8-0979-0A45-84A6-F963EC498702}" destId="{0C8C0C04-33A0-2F44-9D55-CA124BCAC12F}" srcOrd="2" destOrd="0" presId="urn:microsoft.com/office/officeart/2005/8/layout/vProcess5"/>
    <dgm:cxn modelId="{DB84BAE7-F8A2-3A49-B6DB-48C4E5A6AD32}" type="presParOf" srcId="{032F75D8-0979-0A45-84A6-F963EC498702}" destId="{2FF71779-CAC8-2649-9B10-9573A11A3B68}" srcOrd="3" destOrd="0" presId="urn:microsoft.com/office/officeart/2005/8/layout/vProcess5"/>
    <dgm:cxn modelId="{6C9C64C0-6AF0-734D-90B1-6E210041EDEE}" type="presParOf" srcId="{032F75D8-0979-0A45-84A6-F963EC498702}" destId="{B9308F99-D195-DE4F-B1A0-142D7B32F34F}" srcOrd="4" destOrd="0" presId="urn:microsoft.com/office/officeart/2005/8/layout/vProcess5"/>
    <dgm:cxn modelId="{C35AB421-45F9-F741-B4F5-8ACE4DE5D99A}" type="presParOf" srcId="{032F75D8-0979-0A45-84A6-F963EC498702}" destId="{21B1654D-9363-A940-9DA5-7600D759B124}" srcOrd="5" destOrd="0" presId="urn:microsoft.com/office/officeart/2005/8/layout/vProcess5"/>
    <dgm:cxn modelId="{00B19783-7517-184E-9C39-CCFDDE7B1B3A}" type="presParOf" srcId="{032F75D8-0979-0A45-84A6-F963EC498702}" destId="{6A2C9C3F-DC41-0949-93AE-8E6835A8D56D}" srcOrd="6" destOrd="0" presId="urn:microsoft.com/office/officeart/2005/8/layout/vProcess5"/>
    <dgm:cxn modelId="{E7212F53-7945-F548-8BE4-7C1F6825B4D4}" type="presParOf" srcId="{032F75D8-0979-0A45-84A6-F963EC498702}" destId="{C3F89630-6C65-CD43-ADAD-ABD08CFE9D5F}" srcOrd="7" destOrd="0" presId="urn:microsoft.com/office/officeart/2005/8/layout/vProcess5"/>
    <dgm:cxn modelId="{E2C01E06-3E2F-E144-A95D-079B70AF17F4}" type="presParOf" srcId="{032F75D8-0979-0A45-84A6-F963EC498702}" destId="{78817917-39FA-7F4F-8D28-87EB4B147D54}" srcOrd="8" destOrd="0" presId="urn:microsoft.com/office/officeart/2005/8/layout/vProcess5"/>
    <dgm:cxn modelId="{3CFD3F07-A332-8F45-92D7-F2C73301F5FC}" type="presParOf" srcId="{032F75D8-0979-0A45-84A6-F963EC498702}" destId="{B6E51D7D-4599-884C-B131-0CE77BCE6806}" srcOrd="9" destOrd="0" presId="urn:microsoft.com/office/officeart/2005/8/layout/vProcess5"/>
    <dgm:cxn modelId="{912BF7E9-6F5D-9D46-AEE0-E6761C48D022}" type="presParOf" srcId="{032F75D8-0979-0A45-84A6-F963EC498702}" destId="{31C10C3B-283A-B542-9824-F2126A1D648F}" srcOrd="10" destOrd="0" presId="urn:microsoft.com/office/officeart/2005/8/layout/vProcess5"/>
    <dgm:cxn modelId="{1763F9BD-6A47-3D43-AB06-E0CF2815CF3B}" type="presParOf" srcId="{032F75D8-0979-0A45-84A6-F963EC498702}" destId="{CAA69682-B568-D14E-85A5-95808FC8E591}" srcOrd="11" destOrd="0" presId="urn:microsoft.com/office/officeart/2005/8/layout/vProcess5"/>
    <dgm:cxn modelId="{2D86CCFA-E091-E044-9C8E-EFA815FB0A54}" type="presParOf" srcId="{032F75D8-0979-0A45-84A6-F963EC498702}" destId="{632927D1-A68F-2549-BF9A-954D570B38F3}" srcOrd="12" destOrd="0" presId="urn:microsoft.com/office/officeart/2005/8/layout/vProcess5"/>
    <dgm:cxn modelId="{55353AAB-8819-8B4D-979F-AD3D1E17EC8A}" type="presParOf" srcId="{032F75D8-0979-0A45-84A6-F963EC498702}" destId="{6B4032A2-FE60-9E49-A436-F83265145BAE}" srcOrd="13" destOrd="0" presId="urn:microsoft.com/office/officeart/2005/8/layout/vProcess5"/>
    <dgm:cxn modelId="{8ECDA9F6-398B-5040-904D-DCD28833D8D8}" type="presParOf" srcId="{032F75D8-0979-0A45-84A6-F963EC498702}" destId="{A6248213-1512-7D48-96BE-2B6CFD2888BC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7AC035-6363-0F4E-A275-5B0019C0D013}">
      <dsp:nvSpPr>
        <dsp:cNvPr id="0" name=""/>
        <dsp:cNvSpPr/>
      </dsp:nvSpPr>
      <dsp:spPr>
        <a:xfrm>
          <a:off x="0" y="84488"/>
          <a:ext cx="5918199" cy="99837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• </a:t>
          </a:r>
          <a:r>
            <a:rPr lang="en-US" sz="1800" b="1" kern="1200"/>
            <a:t>What is Starve Wars?</a:t>
          </a:r>
          <a:endParaRPr lang="en-US" sz="1800" kern="1200"/>
        </a:p>
      </dsp:txBody>
      <dsp:txXfrm>
        <a:off x="48737" y="133225"/>
        <a:ext cx="5820725" cy="900901"/>
      </dsp:txXfrm>
    </dsp:sp>
    <dsp:sp modelId="{9E04A1CA-D826-874D-9923-4CBF7C0F7D38}">
      <dsp:nvSpPr>
        <dsp:cNvPr id="0" name=""/>
        <dsp:cNvSpPr/>
      </dsp:nvSpPr>
      <dsp:spPr>
        <a:xfrm>
          <a:off x="0" y="1134704"/>
          <a:ext cx="5918199" cy="99837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• A multiplayer survival game set in a dystopian arena where players fight to outlast each other by collecting food and avoiding hazards.</a:t>
          </a:r>
        </a:p>
      </dsp:txBody>
      <dsp:txXfrm>
        <a:off x="48737" y="1183441"/>
        <a:ext cx="5820725" cy="900901"/>
      </dsp:txXfrm>
    </dsp:sp>
    <dsp:sp modelId="{193D4A8C-7237-7C4C-A63C-F3D5E7EE3DB2}">
      <dsp:nvSpPr>
        <dsp:cNvPr id="0" name=""/>
        <dsp:cNvSpPr/>
      </dsp:nvSpPr>
      <dsp:spPr>
        <a:xfrm>
          <a:off x="0" y="2184920"/>
          <a:ext cx="5918199" cy="99837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• Key mechanics: health depletion, food collection, power-ups, and environmental hazards.</a:t>
          </a:r>
        </a:p>
      </dsp:txBody>
      <dsp:txXfrm>
        <a:off x="48737" y="2233657"/>
        <a:ext cx="5820725" cy="900901"/>
      </dsp:txXfrm>
    </dsp:sp>
    <dsp:sp modelId="{E7DFA694-9771-EB4B-AC82-4ABBB36CE734}">
      <dsp:nvSpPr>
        <dsp:cNvPr id="0" name=""/>
        <dsp:cNvSpPr/>
      </dsp:nvSpPr>
      <dsp:spPr>
        <a:xfrm>
          <a:off x="0" y="3235135"/>
          <a:ext cx="5918199" cy="99837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• </a:t>
          </a:r>
          <a:r>
            <a:rPr lang="en-US" sz="1800" b="1" kern="1200"/>
            <a:t>Setting</a:t>
          </a:r>
          <a:r>
            <a:rPr lang="en-US" sz="1800" kern="1200"/>
            <a:t>: A football stadium in a vast desert, with a haunting dystopian atmosphere.</a:t>
          </a:r>
        </a:p>
      </dsp:txBody>
      <dsp:txXfrm>
        <a:off x="48737" y="3283872"/>
        <a:ext cx="5820725" cy="9009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F0C7A3-E0CE-46EE-B63F-D17ECAFE149B}">
      <dsp:nvSpPr>
        <dsp:cNvPr id="0" name=""/>
        <dsp:cNvSpPr/>
      </dsp:nvSpPr>
      <dsp:spPr>
        <a:xfrm>
          <a:off x="0" y="3294"/>
          <a:ext cx="10820398" cy="701635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3F4455-DFDC-41D8-B7E6-CE8721996C8F}">
      <dsp:nvSpPr>
        <dsp:cNvPr id="0" name=""/>
        <dsp:cNvSpPr/>
      </dsp:nvSpPr>
      <dsp:spPr>
        <a:xfrm>
          <a:off x="212244" y="161162"/>
          <a:ext cx="385899" cy="38589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8CDEC1-A938-488A-BA4B-3D943704399A}">
      <dsp:nvSpPr>
        <dsp:cNvPr id="0" name=""/>
        <dsp:cNvSpPr/>
      </dsp:nvSpPr>
      <dsp:spPr>
        <a:xfrm>
          <a:off x="810388" y="3294"/>
          <a:ext cx="10010009" cy="701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56" tIns="74256" rIns="74256" bIns="742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• </a:t>
          </a:r>
          <a:r>
            <a:rPr lang="en-US" sz="1700" b="1" kern="1200" dirty="0">
              <a:solidFill>
                <a:schemeClr val="bg1"/>
              </a:solidFill>
            </a:rPr>
            <a:t>Inspiration</a:t>
          </a:r>
          <a:r>
            <a:rPr lang="en-US" sz="1700" kern="1200" dirty="0">
              <a:solidFill>
                <a:schemeClr val="bg1"/>
              </a:solidFill>
            </a:rPr>
            <a:t>: Combining our love for retro survival games with modern multiplayer mechanics.</a:t>
          </a:r>
        </a:p>
      </dsp:txBody>
      <dsp:txXfrm>
        <a:off x="810388" y="3294"/>
        <a:ext cx="10010009" cy="701635"/>
      </dsp:txXfrm>
    </dsp:sp>
    <dsp:sp modelId="{4723B969-18DC-485B-B16C-499E1EF63A45}">
      <dsp:nvSpPr>
        <dsp:cNvPr id="0" name=""/>
        <dsp:cNvSpPr/>
      </dsp:nvSpPr>
      <dsp:spPr>
        <a:xfrm>
          <a:off x="0" y="880338"/>
          <a:ext cx="10820398" cy="701635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804816-68E5-4326-9791-5D227FA6AD72}">
      <dsp:nvSpPr>
        <dsp:cNvPr id="0" name=""/>
        <dsp:cNvSpPr/>
      </dsp:nvSpPr>
      <dsp:spPr>
        <a:xfrm>
          <a:off x="212244" y="1038206"/>
          <a:ext cx="385899" cy="38589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0E3717-72EB-4F0C-A6F8-44C4BF2C54A8}">
      <dsp:nvSpPr>
        <dsp:cNvPr id="0" name=""/>
        <dsp:cNvSpPr/>
      </dsp:nvSpPr>
      <dsp:spPr>
        <a:xfrm>
          <a:off x="810388" y="880338"/>
          <a:ext cx="10010009" cy="701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56" tIns="74256" rIns="74256" bIns="742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• </a:t>
          </a:r>
          <a:r>
            <a:rPr lang="en-US" sz="1700" b="1" kern="1200" dirty="0">
              <a:solidFill>
                <a:schemeClr val="bg1"/>
              </a:solidFill>
            </a:rPr>
            <a:t>Unique Selling Points</a:t>
          </a:r>
          <a:r>
            <a:rPr lang="en-US" sz="1700" kern="1200" dirty="0">
              <a:solidFill>
                <a:schemeClr val="bg1"/>
              </a:solidFill>
            </a:rPr>
            <a:t>:</a:t>
          </a:r>
        </a:p>
      </dsp:txBody>
      <dsp:txXfrm>
        <a:off x="810388" y="880338"/>
        <a:ext cx="10010009" cy="701635"/>
      </dsp:txXfrm>
    </dsp:sp>
    <dsp:sp modelId="{FD9D391C-36F2-4037-8559-3CA75E828056}">
      <dsp:nvSpPr>
        <dsp:cNvPr id="0" name=""/>
        <dsp:cNvSpPr/>
      </dsp:nvSpPr>
      <dsp:spPr>
        <a:xfrm>
          <a:off x="0" y="1757382"/>
          <a:ext cx="10820398" cy="701635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133F97-D0E8-48AF-A0C7-F965770EDE1F}">
      <dsp:nvSpPr>
        <dsp:cNvPr id="0" name=""/>
        <dsp:cNvSpPr/>
      </dsp:nvSpPr>
      <dsp:spPr>
        <a:xfrm>
          <a:off x="212244" y="1915250"/>
          <a:ext cx="385899" cy="38589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2CFA35-DEBF-4BE7-957E-7803CFB72D28}">
      <dsp:nvSpPr>
        <dsp:cNvPr id="0" name=""/>
        <dsp:cNvSpPr/>
      </dsp:nvSpPr>
      <dsp:spPr>
        <a:xfrm>
          <a:off x="810388" y="1757382"/>
          <a:ext cx="10010009" cy="701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56" tIns="74256" rIns="74256" bIns="742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• Fast-paced gameplay with humor and strategy</a:t>
          </a:r>
          <a:r>
            <a:rPr lang="en-US" sz="1700" kern="1200" dirty="0"/>
            <a:t>.</a:t>
          </a:r>
        </a:p>
      </dsp:txBody>
      <dsp:txXfrm>
        <a:off x="810388" y="1757382"/>
        <a:ext cx="10010009" cy="701635"/>
      </dsp:txXfrm>
    </dsp:sp>
    <dsp:sp modelId="{380F6D3D-0080-432B-BEE7-D839C7F31C96}">
      <dsp:nvSpPr>
        <dsp:cNvPr id="0" name=""/>
        <dsp:cNvSpPr/>
      </dsp:nvSpPr>
      <dsp:spPr>
        <a:xfrm>
          <a:off x="0" y="2634426"/>
          <a:ext cx="10820398" cy="701635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B17AA9-E86A-4CFD-9ADD-902923D7172A}">
      <dsp:nvSpPr>
        <dsp:cNvPr id="0" name=""/>
        <dsp:cNvSpPr/>
      </dsp:nvSpPr>
      <dsp:spPr>
        <a:xfrm>
          <a:off x="212244" y="2792294"/>
          <a:ext cx="385899" cy="38589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30AE1B-B5AB-458A-8056-5A488C6EDA1C}">
      <dsp:nvSpPr>
        <dsp:cNvPr id="0" name=""/>
        <dsp:cNvSpPr/>
      </dsp:nvSpPr>
      <dsp:spPr>
        <a:xfrm>
          <a:off x="810388" y="2634426"/>
          <a:ext cx="10010009" cy="701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56" tIns="74256" rIns="74256" bIns="742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• Focus on quick, competitive rounds that engage both casual and competitive players.</a:t>
          </a:r>
        </a:p>
      </dsp:txBody>
      <dsp:txXfrm>
        <a:off x="810388" y="2634426"/>
        <a:ext cx="10010009" cy="701635"/>
      </dsp:txXfrm>
    </dsp:sp>
    <dsp:sp modelId="{AD348429-EC9E-48DB-9204-B4E4CD682C7E}">
      <dsp:nvSpPr>
        <dsp:cNvPr id="0" name=""/>
        <dsp:cNvSpPr/>
      </dsp:nvSpPr>
      <dsp:spPr>
        <a:xfrm>
          <a:off x="0" y="3511470"/>
          <a:ext cx="10820398" cy="701635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1B8107-E049-4A31-AA1D-C4B4E1DB9EC7}">
      <dsp:nvSpPr>
        <dsp:cNvPr id="0" name=""/>
        <dsp:cNvSpPr/>
      </dsp:nvSpPr>
      <dsp:spPr>
        <a:xfrm>
          <a:off x="212244" y="3669338"/>
          <a:ext cx="385899" cy="38589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4830D3-7DCC-4A29-9845-AE9AE6C793E0}">
      <dsp:nvSpPr>
        <dsp:cNvPr id="0" name=""/>
        <dsp:cNvSpPr/>
      </dsp:nvSpPr>
      <dsp:spPr>
        <a:xfrm>
          <a:off x="810388" y="3511470"/>
          <a:ext cx="10010009" cy="701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56" tIns="74256" rIns="74256" bIns="74256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• </a:t>
          </a:r>
          <a:r>
            <a:rPr lang="en-US" sz="1700" b="1" kern="1200" dirty="0">
              <a:solidFill>
                <a:schemeClr val="bg1"/>
              </a:solidFill>
            </a:rPr>
            <a:t>Appealing to Our Target Audience</a:t>
          </a:r>
          <a:r>
            <a:rPr lang="en-US" sz="1700" kern="1200" dirty="0">
              <a:solidFill>
                <a:schemeClr val="bg1"/>
              </a:solidFill>
            </a:rPr>
            <a:t>: Designed for mobile gamers between ages 12-35 who enjoy strategy and multiplayer action.</a:t>
          </a:r>
        </a:p>
      </dsp:txBody>
      <dsp:txXfrm>
        <a:off x="810388" y="3511470"/>
        <a:ext cx="10010009" cy="7016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69DBA1-8583-234D-8BD2-DDA932494475}">
      <dsp:nvSpPr>
        <dsp:cNvPr id="0" name=""/>
        <dsp:cNvSpPr/>
      </dsp:nvSpPr>
      <dsp:spPr>
        <a:xfrm>
          <a:off x="0" y="1024911"/>
          <a:ext cx="2902743" cy="18432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D3857E-0F0E-AA4A-A5FD-A3BEF52A181D}">
      <dsp:nvSpPr>
        <dsp:cNvPr id="0" name=""/>
        <dsp:cNvSpPr/>
      </dsp:nvSpPr>
      <dsp:spPr>
        <a:xfrm>
          <a:off x="322527" y="1331312"/>
          <a:ext cx="2902743" cy="18432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• </a:t>
          </a:r>
          <a:r>
            <a:rPr lang="en-US" sz="2200" b="1" kern="1200"/>
            <a:t>Collaborative Effort</a:t>
          </a:r>
          <a:r>
            <a:rPr lang="en-US" sz="2200" kern="1200"/>
            <a:t>:</a:t>
          </a:r>
        </a:p>
      </dsp:txBody>
      <dsp:txXfrm>
        <a:off x="376514" y="1385299"/>
        <a:ext cx="2794769" cy="1735268"/>
      </dsp:txXfrm>
    </dsp:sp>
    <dsp:sp modelId="{6D63EDF6-F8A5-A64C-BFAB-A1A9A9DA5E6F}">
      <dsp:nvSpPr>
        <dsp:cNvPr id="0" name=""/>
        <dsp:cNvSpPr/>
      </dsp:nvSpPr>
      <dsp:spPr>
        <a:xfrm>
          <a:off x="3547798" y="1024911"/>
          <a:ext cx="2902743" cy="18432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D14E67-8982-1B4F-8D4A-FFF90FCE09D1}">
      <dsp:nvSpPr>
        <dsp:cNvPr id="0" name=""/>
        <dsp:cNvSpPr/>
      </dsp:nvSpPr>
      <dsp:spPr>
        <a:xfrm>
          <a:off x="3870325" y="1331312"/>
          <a:ext cx="2902743" cy="18432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• Alissa Borg and Michael Puccini worked together on design, coding, and testing.</a:t>
          </a:r>
        </a:p>
      </dsp:txBody>
      <dsp:txXfrm>
        <a:off x="3924312" y="1385299"/>
        <a:ext cx="2794769" cy="1735268"/>
      </dsp:txXfrm>
    </dsp:sp>
    <dsp:sp modelId="{7B1B9B80-EE1D-EE4C-B2E1-8DF669253298}">
      <dsp:nvSpPr>
        <dsp:cNvPr id="0" name=""/>
        <dsp:cNvSpPr/>
      </dsp:nvSpPr>
      <dsp:spPr>
        <a:xfrm>
          <a:off x="7095596" y="1024911"/>
          <a:ext cx="2902743" cy="18432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ED96A7-77CB-A546-AE8A-81506479AD72}">
      <dsp:nvSpPr>
        <dsp:cNvPr id="0" name=""/>
        <dsp:cNvSpPr/>
      </dsp:nvSpPr>
      <dsp:spPr>
        <a:xfrm>
          <a:off x="7418123" y="1331312"/>
          <a:ext cx="2902743" cy="18432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• Alternating roles between writing, development, and testing.</a:t>
          </a:r>
        </a:p>
      </dsp:txBody>
      <dsp:txXfrm>
        <a:off x="7472110" y="1385299"/>
        <a:ext cx="2794769" cy="17352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254E63-AEC7-1F46-8AA4-AFCF92641ACA}">
      <dsp:nvSpPr>
        <dsp:cNvPr id="0" name=""/>
        <dsp:cNvSpPr/>
      </dsp:nvSpPr>
      <dsp:spPr>
        <a:xfrm>
          <a:off x="0" y="0"/>
          <a:ext cx="7801197" cy="6568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Why Starve Wars?</a:t>
          </a:r>
          <a:endParaRPr lang="en-US" sz="1800" kern="1200"/>
        </a:p>
      </dsp:txBody>
      <dsp:txXfrm>
        <a:off x="19238" y="19238"/>
        <a:ext cx="7015561" cy="618367"/>
      </dsp:txXfrm>
    </dsp:sp>
    <dsp:sp modelId="{0C8C0C04-33A0-2F44-9D55-CA124BCAC12F}">
      <dsp:nvSpPr>
        <dsp:cNvPr id="0" name=""/>
        <dsp:cNvSpPr/>
      </dsp:nvSpPr>
      <dsp:spPr>
        <a:xfrm>
          <a:off x="582556" y="748072"/>
          <a:ext cx="7801197" cy="6568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• Unique blend of humor, strategy, and fast-paced multiplayer action.</a:t>
          </a:r>
        </a:p>
      </dsp:txBody>
      <dsp:txXfrm>
        <a:off x="601794" y="767310"/>
        <a:ext cx="6753215" cy="618367"/>
      </dsp:txXfrm>
    </dsp:sp>
    <dsp:sp modelId="{2FF71779-CAC8-2649-9B10-9573A11A3B68}">
      <dsp:nvSpPr>
        <dsp:cNvPr id="0" name=""/>
        <dsp:cNvSpPr/>
      </dsp:nvSpPr>
      <dsp:spPr>
        <a:xfrm>
          <a:off x="1165113" y="1496144"/>
          <a:ext cx="7801197" cy="6568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• </a:t>
          </a:r>
          <a:r>
            <a:rPr lang="en-US" sz="1800" b="1" kern="1200"/>
            <a:t>Key Takeaways</a:t>
          </a:r>
          <a:r>
            <a:rPr lang="en-US" sz="1800" kern="1200"/>
            <a:t>:</a:t>
          </a:r>
        </a:p>
      </dsp:txBody>
      <dsp:txXfrm>
        <a:off x="1184351" y="1515382"/>
        <a:ext cx="6753215" cy="618367"/>
      </dsp:txXfrm>
    </dsp:sp>
    <dsp:sp modelId="{B9308F99-D195-DE4F-B1A0-142D7B32F34F}">
      <dsp:nvSpPr>
        <dsp:cNvPr id="0" name=""/>
        <dsp:cNvSpPr/>
      </dsp:nvSpPr>
      <dsp:spPr>
        <a:xfrm>
          <a:off x="1747670" y="2244216"/>
          <a:ext cx="7801197" cy="6568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• Competitive survival in a dynamic environment.</a:t>
          </a:r>
        </a:p>
      </dsp:txBody>
      <dsp:txXfrm>
        <a:off x="1766908" y="2263454"/>
        <a:ext cx="6753215" cy="618367"/>
      </dsp:txXfrm>
    </dsp:sp>
    <dsp:sp modelId="{21B1654D-9363-A940-9DA5-7600D759B124}">
      <dsp:nvSpPr>
        <dsp:cNvPr id="0" name=""/>
        <dsp:cNvSpPr/>
      </dsp:nvSpPr>
      <dsp:spPr>
        <a:xfrm>
          <a:off x="2330227" y="2992289"/>
          <a:ext cx="7801197" cy="6568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• A team effort blending creative design with technical expertise.</a:t>
          </a:r>
        </a:p>
      </dsp:txBody>
      <dsp:txXfrm>
        <a:off x="2349465" y="3011527"/>
        <a:ext cx="6753215" cy="618367"/>
      </dsp:txXfrm>
    </dsp:sp>
    <dsp:sp modelId="{6A2C9C3F-DC41-0949-93AE-8E6835A8D56D}">
      <dsp:nvSpPr>
        <dsp:cNvPr id="0" name=""/>
        <dsp:cNvSpPr/>
      </dsp:nvSpPr>
      <dsp:spPr>
        <a:xfrm>
          <a:off x="7374248" y="479860"/>
          <a:ext cx="426948" cy="42694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7470311" y="479860"/>
        <a:ext cx="234822" cy="321278"/>
      </dsp:txXfrm>
    </dsp:sp>
    <dsp:sp modelId="{C3F89630-6C65-CD43-ADAD-ABD08CFE9D5F}">
      <dsp:nvSpPr>
        <dsp:cNvPr id="0" name=""/>
        <dsp:cNvSpPr/>
      </dsp:nvSpPr>
      <dsp:spPr>
        <a:xfrm>
          <a:off x="7956805" y="1227933"/>
          <a:ext cx="426948" cy="42694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052868" y="1227933"/>
        <a:ext cx="234822" cy="321278"/>
      </dsp:txXfrm>
    </dsp:sp>
    <dsp:sp modelId="{78817917-39FA-7F4F-8D28-87EB4B147D54}">
      <dsp:nvSpPr>
        <dsp:cNvPr id="0" name=""/>
        <dsp:cNvSpPr/>
      </dsp:nvSpPr>
      <dsp:spPr>
        <a:xfrm>
          <a:off x="8539362" y="1965058"/>
          <a:ext cx="426948" cy="42694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635425" y="1965058"/>
        <a:ext cx="234822" cy="321278"/>
      </dsp:txXfrm>
    </dsp:sp>
    <dsp:sp modelId="{B6E51D7D-4599-884C-B131-0CE77BCE6806}">
      <dsp:nvSpPr>
        <dsp:cNvPr id="0" name=""/>
        <dsp:cNvSpPr/>
      </dsp:nvSpPr>
      <dsp:spPr>
        <a:xfrm>
          <a:off x="9121919" y="2720428"/>
          <a:ext cx="426948" cy="42694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9217982" y="2720428"/>
        <a:ext cx="234822" cy="3212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403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469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38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612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19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02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530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8167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112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383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264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992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539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93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022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681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430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10/13/24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2187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5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F53ED30B-5BEF-899F-3666-0FE5F7D6AD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778" b="1597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B37191-1F31-4B6E-B02B-3CF8B077C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D9DE10E-11E5-48B9-BE83-8F2CA7FE4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712912" y="2125133"/>
            <a:ext cx="8736013" cy="2607734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4ED1A-8276-353E-D9B1-48BC5C0EF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2991" y="2298700"/>
            <a:ext cx="8347076" cy="159595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Starve Wars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04CF86-9035-F989-E33D-120D54652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8758" y="3894653"/>
            <a:ext cx="8355542" cy="66464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Alissa Borg and Micheal Puccini</a:t>
            </a:r>
          </a:p>
        </p:txBody>
      </p:sp>
    </p:spTree>
    <p:extLst>
      <p:ext uri="{BB962C8B-B14F-4D97-AF65-F5344CB8AC3E}">
        <p14:creationId xmlns:p14="http://schemas.microsoft.com/office/powerpoint/2010/main" val="136177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C776F-E176-4DAE-048F-D7769F6E4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5219699" cy="1456267"/>
          </a:xfrm>
        </p:spPr>
        <p:txBody>
          <a:bodyPr>
            <a:normAutofit/>
          </a:bodyPr>
          <a:lstStyle/>
          <a:p>
            <a:r>
              <a:rPr lang="en-US" b="1">
                <a:effectLst/>
                <a:latin typeface=".SF NS"/>
              </a:rPr>
              <a:t>Game Overview</a:t>
            </a:r>
            <a:br>
              <a:rPr lang="en-US">
                <a:effectLst/>
                <a:latin typeface=".SF NS"/>
              </a:rPr>
            </a:br>
            <a:endParaRPr lang="en-US"/>
          </a:p>
        </p:txBody>
      </p:sp>
      <p:pic>
        <p:nvPicPr>
          <p:cNvPr id="6" name="Picture 5" descr="A stadium in the desert&#10;&#10;Description automatically generated">
            <a:extLst>
              <a:ext uri="{FF2B5EF4-FFF2-40B4-BE49-F238E27FC236}">
                <a16:creationId xmlns:a16="http://schemas.microsoft.com/office/drawing/2014/main" id="{C256BAA9-C85D-5520-62CE-5C023A1B98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82" r="2" b="2"/>
          <a:stretch/>
        </p:blipFill>
        <p:spPr>
          <a:xfrm>
            <a:off x="7064172" y="1473200"/>
            <a:ext cx="4581727" cy="441632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B67390-3495-6BE0-7306-63F5E6E225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4928357"/>
              </p:ext>
            </p:extLst>
          </p:nvPr>
        </p:nvGraphicFramePr>
        <p:xfrm>
          <a:off x="685801" y="1473201"/>
          <a:ext cx="5918199" cy="431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966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8F08B-7F42-A9E7-9212-8E6A6DF05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Our Inspiration</a:t>
            </a:r>
            <a:br>
              <a:rPr lang="en-US" dirty="0">
                <a:solidFill>
                  <a:srgbClr val="0E0E0E"/>
                </a:solidFill>
                <a:effectLst/>
                <a:latin typeface=".SF NS"/>
              </a:rPr>
            </a:br>
            <a:endParaRPr lang="en-US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2CC09601-A4DD-9E76-8B04-9C82C7FE66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2306488"/>
              </p:ext>
            </p:extLst>
          </p:nvPr>
        </p:nvGraphicFramePr>
        <p:xfrm>
          <a:off x="685801" y="1574801"/>
          <a:ext cx="10820398" cy="42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0364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3468C-5465-86D4-C141-19601C3D8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134677"/>
            <a:ext cx="4823050" cy="1770351"/>
          </a:xfrm>
        </p:spPr>
        <p:txBody>
          <a:bodyPr>
            <a:normAutofit/>
          </a:bodyPr>
          <a:lstStyle/>
          <a:p>
            <a:r>
              <a:rPr lang="en-US" b="1" dirty="0"/>
              <a:t>How to </a:t>
            </a:r>
            <a:r>
              <a:rPr lang="en-US" b="1" dirty="0" err="1"/>
              <a:t>PLay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AED2D-F1FA-5C72-0920-947B60090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643" y="1905028"/>
            <a:ext cx="4823049" cy="39012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effectLst/>
                <a:latin typeface=".SF NS"/>
              </a:rPr>
              <a:t>• </a:t>
            </a:r>
            <a:r>
              <a:rPr lang="en-US" sz="1600" b="1" dirty="0">
                <a:effectLst/>
                <a:latin typeface=".SF NS"/>
              </a:rPr>
              <a:t>Objective</a:t>
            </a:r>
            <a:r>
              <a:rPr lang="en-US" sz="1600" dirty="0">
                <a:effectLst/>
                <a:latin typeface=".SF NS"/>
              </a:rPr>
              <a:t>: Outlast opponents by collecting food and using power-ups while navigating a hazardous arena.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effectLst/>
                <a:latin typeface=".SF NS"/>
              </a:rPr>
              <a:t>• </a:t>
            </a:r>
            <a:r>
              <a:rPr lang="en-US" sz="1600" b="1" dirty="0">
                <a:effectLst/>
                <a:latin typeface=".SF NS"/>
              </a:rPr>
              <a:t>Controls</a:t>
            </a:r>
            <a:r>
              <a:rPr lang="en-US" sz="1600" dirty="0">
                <a:effectLst/>
                <a:latin typeface=".SF NS"/>
              </a:rPr>
              <a:t>: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effectLst/>
                <a:latin typeface=".SF NS"/>
              </a:rPr>
              <a:t>• WASD/Arrow Keys for movement.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effectLst/>
                <a:latin typeface=".SF NS"/>
              </a:rPr>
              <a:t>• Collect items by moving close to them.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effectLst/>
                <a:latin typeface=".SF NS"/>
              </a:rPr>
              <a:t>• Deliver collected food to the chef to gain points.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effectLst/>
                <a:latin typeface=".SF NS"/>
              </a:rPr>
              <a:t>• </a:t>
            </a:r>
            <a:r>
              <a:rPr lang="en-US" sz="1600" b="1" dirty="0">
                <a:effectLst/>
                <a:latin typeface=".SF NS"/>
              </a:rPr>
              <a:t>Winning</a:t>
            </a:r>
            <a:r>
              <a:rPr lang="en-US" sz="1600" dirty="0">
                <a:effectLst/>
                <a:latin typeface=".SF NS"/>
              </a:rPr>
              <a:t>: Complete level objectives, avoid enemies, and be the last player standing.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effectLst/>
                <a:latin typeface=".SF NS"/>
              </a:rPr>
              <a:t>• </a:t>
            </a:r>
            <a:r>
              <a:rPr lang="en-US" sz="1600" b="1" dirty="0">
                <a:effectLst/>
                <a:latin typeface=".SF NS"/>
              </a:rPr>
              <a:t>Losing</a:t>
            </a:r>
            <a:r>
              <a:rPr lang="en-US" sz="1600" dirty="0">
                <a:effectLst/>
                <a:latin typeface=".SF NS"/>
              </a:rPr>
              <a:t>: Health depletion, failure to meet level objectives, or running out of time.</a:t>
            </a:r>
          </a:p>
          <a:p>
            <a:pPr>
              <a:lnSpc>
                <a:spcPct val="90000"/>
              </a:lnSpc>
            </a:pPr>
            <a:endParaRPr lang="en-US" sz="1600" dirty="0"/>
          </a:p>
        </p:txBody>
      </p:sp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AC63229-B4BE-63FA-B84F-84FA525132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26" r="16529"/>
          <a:stretch/>
        </p:blipFill>
        <p:spPr>
          <a:xfrm>
            <a:off x="5648959" y="948610"/>
            <a:ext cx="5503795" cy="450124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026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93A25-CBE8-F4B0-FFAD-6EE39BE00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Ai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6F4D8-46AB-026B-7918-0E4FA72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ffectLst/>
                <a:latin typeface=".SF NS"/>
              </a:rPr>
              <a:t>• </a:t>
            </a:r>
            <a:r>
              <a:rPr lang="en-US" b="1" dirty="0">
                <a:effectLst/>
                <a:latin typeface=".SF NS"/>
              </a:rPr>
              <a:t>State Machines</a:t>
            </a:r>
            <a:r>
              <a:rPr lang="en-US" dirty="0">
                <a:effectLst/>
                <a:latin typeface=".SF NS"/>
              </a:rPr>
              <a:t>:</a:t>
            </a:r>
          </a:p>
          <a:p>
            <a:pPr marL="0" indent="0">
              <a:buNone/>
            </a:pPr>
            <a:r>
              <a:rPr lang="en-US" dirty="0">
                <a:effectLst/>
                <a:latin typeface=".SF NS"/>
              </a:rPr>
              <a:t>• AI enemies (Chef, Foodie, Minelayer </a:t>
            </a:r>
            <a:r>
              <a:rPr lang="en-US" dirty="0" err="1">
                <a:effectLst/>
                <a:latin typeface=".SF NS"/>
              </a:rPr>
              <a:t>etc</a:t>
            </a:r>
            <a:r>
              <a:rPr lang="en-US" dirty="0">
                <a:effectLst/>
                <a:latin typeface=".SF NS"/>
              </a:rPr>
              <a:t> ) operate using state machines to navigate and interact with players.</a:t>
            </a:r>
          </a:p>
          <a:p>
            <a:pPr marL="0" indent="0">
              <a:buNone/>
            </a:pPr>
            <a:r>
              <a:rPr lang="en-US" dirty="0">
                <a:effectLst/>
                <a:latin typeface=".SF NS"/>
              </a:rPr>
              <a:t>- AI adjusts based on player actions and environmental changes.</a:t>
            </a:r>
          </a:p>
          <a:p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4DC7FB-1D43-8747-8241-ABE7DC4DB3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752" y="1237286"/>
            <a:ext cx="6095593" cy="422119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0338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42C50-6981-F2D8-F599-F8FB67B47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b="1">
                <a:effectLst/>
                <a:latin typeface=".SF NS"/>
              </a:rPr>
              <a:t>Teamwork and Roles</a:t>
            </a:r>
            <a:br>
              <a:rPr lang="en-US">
                <a:effectLst/>
                <a:latin typeface=".SF NS"/>
              </a:rPr>
            </a:br>
            <a:endParaRPr lang="en-US" dirty="0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E0ADD221-7590-BF5B-9508-A01DAC3FA6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2415772"/>
              </p:ext>
            </p:extLst>
          </p:nvPr>
        </p:nvGraphicFramePr>
        <p:xfrm>
          <a:off x="685800" y="1591734"/>
          <a:ext cx="10320867" cy="41994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38309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CFEE8-845F-A414-DBE2-CD9FAFDEB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0E0E0E"/>
                </a:solidFill>
                <a:effectLst/>
                <a:latin typeface=".SF NS"/>
              </a:rPr>
              <a:t>Conclusion</a:t>
            </a:r>
            <a:br>
              <a:rPr lang="en-US">
                <a:solidFill>
                  <a:srgbClr val="0E0E0E"/>
                </a:solidFill>
                <a:effectLst/>
                <a:latin typeface=".SF NS"/>
              </a:rPr>
            </a:b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EE4F234-CC76-1A67-068F-665A5F5832A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06970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Metadata/LabelInfo.xml><?xml version="1.0" encoding="utf-8"?>
<clbl:labelList xmlns:clbl="http://schemas.microsoft.com/office/2020/mipLabelMetadata">
  <clbl:label id="{c9f92db8-2851-4df9-9d12-fab52f5b1415}" enabled="1" method="Standard" siteId="{5a7cc8ab-a4dc-4f9b-bf60-66714049ad62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91</TotalTime>
  <Words>342</Words>
  <Application>Microsoft Macintosh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.SF NS</vt:lpstr>
      <vt:lpstr>Arial</vt:lpstr>
      <vt:lpstr>Calibri</vt:lpstr>
      <vt:lpstr>Calibri Light</vt:lpstr>
      <vt:lpstr>Celestial</vt:lpstr>
      <vt:lpstr>Starve Wars</vt:lpstr>
      <vt:lpstr>Game Overview </vt:lpstr>
      <vt:lpstr>Our Inspiration </vt:lpstr>
      <vt:lpstr>How to PLay</vt:lpstr>
      <vt:lpstr>Ai Systems</vt:lpstr>
      <vt:lpstr>Teamwork and Roles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Alissa Borg</dc:creator>
  <cp:lastModifiedBy>Alissa Borg</cp:lastModifiedBy>
  <cp:revision>5</cp:revision>
  <dcterms:created xsi:type="dcterms:W3CDTF">2024-10-13T07:01:43Z</dcterms:created>
  <dcterms:modified xsi:type="dcterms:W3CDTF">2024-10-13T10:26:33Z</dcterms:modified>
</cp:coreProperties>
</file>

<file path=docProps/thumbnail.jpeg>
</file>